
<file path=[Content_Types].xml><?xml version="1.0" encoding="utf-8"?>
<Types xmlns="http://schemas.openxmlformats.org/package/2006/content-types">
  <Default Extension="glb" ContentType="model/gltf.binary"/>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8" r:id="rId2"/>
    <p:sldId id="259" r:id="rId3"/>
    <p:sldId id="260" r:id="rId4"/>
    <p:sldId id="261" r:id="rId5"/>
    <p:sldId id="262" r:id="rId6"/>
    <p:sldId id="257" r:id="rId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7A4"/>
    <a:srgbClr val="1E7E00"/>
    <a:srgbClr val="27A200"/>
    <a:srgbClr val="57D566"/>
    <a:srgbClr val="2F6C1A"/>
    <a:srgbClr val="007FD6"/>
    <a:srgbClr val="21A5FF"/>
    <a:srgbClr val="00863D"/>
    <a:srgbClr val="50E677"/>
    <a:srgbClr val="7FFF5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F822CA5-2760-41AF-968F-B7DCB2006F03}" v="51" dt="2023-11-11T15:26:14.165"/>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9" d="100"/>
          <a:sy n="99" d="100"/>
        </p:scale>
        <p:origin x="14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nya Butikofer" userId="1ecbdd5e67620133" providerId="LiveId" clId="{DF822CA5-2760-41AF-968F-B7DCB2006F03}"/>
    <pc:docChg chg="undo custSel modSld">
      <pc:chgData name="Tanya Butikofer" userId="1ecbdd5e67620133" providerId="LiveId" clId="{DF822CA5-2760-41AF-968F-B7DCB2006F03}" dt="2023-11-11T15:29:49.584" v="1257" actId="20577"/>
      <pc:docMkLst>
        <pc:docMk/>
      </pc:docMkLst>
      <pc:sldChg chg="addSp delSp modSp mod">
        <pc:chgData name="Tanya Butikofer" userId="1ecbdd5e67620133" providerId="LiveId" clId="{DF822CA5-2760-41AF-968F-B7DCB2006F03}" dt="2023-11-11T15:29:49.584" v="1257" actId="20577"/>
        <pc:sldMkLst>
          <pc:docMk/>
          <pc:sldMk cId="3137346301" sldId="257"/>
        </pc:sldMkLst>
        <pc:spChg chg="add del mod">
          <ac:chgData name="Tanya Butikofer" userId="1ecbdd5e67620133" providerId="LiveId" clId="{DF822CA5-2760-41AF-968F-B7DCB2006F03}" dt="2023-11-11T15:15:51.227" v="583" actId="478"/>
          <ac:spMkLst>
            <pc:docMk/>
            <pc:sldMk cId="3137346301" sldId="257"/>
            <ac:spMk id="2" creationId="{32D09237-4986-D0A7-7365-8D5071BE30CE}"/>
          </ac:spMkLst>
        </pc:spChg>
        <pc:spChg chg="add del mod">
          <ac:chgData name="Tanya Butikofer" userId="1ecbdd5e67620133" providerId="LiveId" clId="{DF822CA5-2760-41AF-968F-B7DCB2006F03}" dt="2023-11-11T15:16:46.212" v="591"/>
          <ac:spMkLst>
            <pc:docMk/>
            <pc:sldMk cId="3137346301" sldId="257"/>
            <ac:spMk id="7" creationId="{E955877B-D8EE-E637-5A34-44AD19B12108}"/>
          </ac:spMkLst>
        </pc:spChg>
        <pc:spChg chg="add mod">
          <ac:chgData name="Tanya Butikofer" userId="1ecbdd5e67620133" providerId="LiveId" clId="{DF822CA5-2760-41AF-968F-B7DCB2006F03}" dt="2023-11-11T15:22:48.858" v="797" actId="1076"/>
          <ac:spMkLst>
            <pc:docMk/>
            <pc:sldMk cId="3137346301" sldId="257"/>
            <ac:spMk id="8" creationId="{09451C57-F351-BDBC-4201-3AFA836999B9}"/>
          </ac:spMkLst>
        </pc:spChg>
        <pc:spChg chg="add mod">
          <ac:chgData name="Tanya Butikofer" userId="1ecbdd5e67620133" providerId="LiveId" clId="{DF822CA5-2760-41AF-968F-B7DCB2006F03}" dt="2023-11-11T15:26:05.083" v="988" actId="20577"/>
          <ac:spMkLst>
            <pc:docMk/>
            <pc:sldMk cId="3137346301" sldId="257"/>
            <ac:spMk id="9" creationId="{096F4518-C222-9BAC-1879-ACEBAD7D8BB1}"/>
          </ac:spMkLst>
        </pc:spChg>
        <pc:spChg chg="add mod">
          <ac:chgData name="Tanya Butikofer" userId="1ecbdd5e67620133" providerId="LiveId" clId="{DF822CA5-2760-41AF-968F-B7DCB2006F03}" dt="2023-11-11T15:29:49.584" v="1257" actId="20577"/>
          <ac:spMkLst>
            <pc:docMk/>
            <pc:sldMk cId="3137346301" sldId="257"/>
            <ac:spMk id="10" creationId="{A54C0A1D-04A1-DFDB-0B1B-E0BB402CD6C2}"/>
          </ac:spMkLst>
        </pc:spChg>
        <pc:spChg chg="mod">
          <ac:chgData name="Tanya Butikofer" userId="1ecbdd5e67620133" providerId="LiveId" clId="{DF822CA5-2760-41AF-968F-B7DCB2006F03}" dt="2023-11-11T15:16:43.886" v="589" actId="20577"/>
          <ac:spMkLst>
            <pc:docMk/>
            <pc:sldMk cId="3137346301" sldId="257"/>
            <ac:spMk id="14" creationId="{A0E21C1D-CD00-4F21-BB1F-4111EA1B9175}"/>
          </ac:spMkLst>
        </pc:spChg>
      </pc:sldChg>
      <pc:sldChg chg="modSp mod setBg">
        <pc:chgData name="Tanya Butikofer" userId="1ecbdd5e67620133" providerId="LiveId" clId="{DF822CA5-2760-41AF-968F-B7DCB2006F03}" dt="2023-11-11T15:21:54.241" v="781"/>
        <pc:sldMkLst>
          <pc:docMk/>
          <pc:sldMk cId="81471405" sldId="260"/>
        </pc:sldMkLst>
        <pc:spChg chg="mod">
          <ac:chgData name="Tanya Butikofer" userId="1ecbdd5e67620133" providerId="LiveId" clId="{DF822CA5-2760-41AF-968F-B7DCB2006F03}" dt="2023-11-11T15:21:30.993" v="780" actId="20577"/>
          <ac:spMkLst>
            <pc:docMk/>
            <pc:sldMk cId="81471405" sldId="260"/>
            <ac:spMk id="5" creationId="{346CFA09-A00D-7600-1F2E-3740BE6A7B34}"/>
          </ac:spMkLst>
        </pc:spChg>
      </pc:sldChg>
      <pc:sldChg chg="addSp delSp modSp mod setBg">
        <pc:chgData name="Tanya Butikofer" userId="1ecbdd5e67620133" providerId="LiveId" clId="{DF822CA5-2760-41AF-968F-B7DCB2006F03}" dt="2023-11-11T15:14:52.438" v="580"/>
        <pc:sldMkLst>
          <pc:docMk/>
          <pc:sldMk cId="3351592734" sldId="261"/>
        </pc:sldMkLst>
        <pc:spChg chg="mod">
          <ac:chgData name="Tanya Butikofer" userId="1ecbdd5e67620133" providerId="LiveId" clId="{DF822CA5-2760-41AF-968F-B7DCB2006F03}" dt="2023-11-11T15:14:46.763" v="577" actId="207"/>
          <ac:spMkLst>
            <pc:docMk/>
            <pc:sldMk cId="3351592734" sldId="261"/>
            <ac:spMk id="13" creationId="{31921813-A8DD-2B85-F2D5-8427CB75A54E}"/>
          </ac:spMkLst>
        </pc:spChg>
        <pc:spChg chg="add mod">
          <ac:chgData name="Tanya Butikofer" userId="1ecbdd5e67620133" providerId="LiveId" clId="{DF822CA5-2760-41AF-968F-B7DCB2006F03}" dt="2023-11-11T15:06:18.321" v="60" actId="20577"/>
          <ac:spMkLst>
            <pc:docMk/>
            <pc:sldMk cId="3351592734" sldId="261"/>
            <ac:spMk id="44" creationId="{91023AA7-DE7E-4F79-2175-25D888942239}"/>
          </ac:spMkLst>
        </pc:spChg>
        <pc:spChg chg="add mod">
          <ac:chgData name="Tanya Butikofer" userId="1ecbdd5e67620133" providerId="LiveId" clId="{DF822CA5-2760-41AF-968F-B7DCB2006F03}" dt="2023-11-11T15:14:47.733" v="579" actId="207"/>
          <ac:spMkLst>
            <pc:docMk/>
            <pc:sldMk cId="3351592734" sldId="261"/>
            <ac:spMk id="45" creationId="{EB3C9968-03B4-5C49-1BB8-03D7B0859A9E}"/>
          </ac:spMkLst>
        </pc:spChg>
        <pc:grpChg chg="del mod">
          <ac:chgData name="Tanya Butikofer" userId="1ecbdd5e67620133" providerId="LiveId" clId="{DF822CA5-2760-41AF-968F-B7DCB2006F03}" dt="2023-11-11T15:05:37.630" v="48"/>
          <ac:grpSpMkLst>
            <pc:docMk/>
            <pc:sldMk cId="3351592734" sldId="261"/>
            <ac:grpSpMk id="43" creationId="{6053BD67-B470-3589-E042-B7F84F925203}"/>
          </ac:grpSpMkLst>
        </pc:grpChg>
        <pc:picChg chg="mod">
          <ac:chgData name="Tanya Butikofer" userId="1ecbdd5e67620133" providerId="LiveId" clId="{DF822CA5-2760-41AF-968F-B7DCB2006F03}" dt="2023-11-11T15:04:10.706" v="29" actId="14100"/>
          <ac:picMkLst>
            <pc:docMk/>
            <pc:sldMk cId="3351592734" sldId="261"/>
            <ac:picMk id="16" creationId="{1FC1784F-597F-70A1-891D-7D50F373C577}"/>
          </ac:picMkLst>
        </pc:picChg>
        <pc:picChg chg="mod">
          <ac:chgData name="Tanya Butikofer" userId="1ecbdd5e67620133" providerId="LiveId" clId="{DF822CA5-2760-41AF-968F-B7DCB2006F03}" dt="2023-11-11T15:13:06.295" v="567" actId="1076"/>
          <ac:picMkLst>
            <pc:docMk/>
            <pc:sldMk cId="3351592734" sldId="261"/>
            <ac:picMk id="2056" creationId="{DF3A75B0-7A80-7DC8-15C3-A365776796B3}"/>
          </ac:picMkLst>
        </pc:picChg>
        <pc:inkChg chg="add del">
          <ac:chgData name="Tanya Butikofer" userId="1ecbdd5e67620133" providerId="LiveId" clId="{DF822CA5-2760-41AF-968F-B7DCB2006F03}" dt="2023-11-11T15:01:11.161" v="3"/>
          <ac:inkMkLst>
            <pc:docMk/>
            <pc:sldMk cId="3351592734" sldId="261"/>
            <ac:inkMk id="17" creationId="{8E8933E8-9864-FA9A-C01B-4C684B65F4B4}"/>
          </ac:inkMkLst>
        </pc:inkChg>
        <pc:inkChg chg="add del">
          <ac:chgData name="Tanya Butikofer" userId="1ecbdd5e67620133" providerId="LiveId" clId="{DF822CA5-2760-41AF-968F-B7DCB2006F03}" dt="2023-11-11T15:01:23.542" v="6"/>
          <ac:inkMkLst>
            <pc:docMk/>
            <pc:sldMk cId="3351592734" sldId="261"/>
            <ac:inkMk id="18" creationId="{A833CFCF-2E2F-0382-C89D-5035A9140BCA}"/>
          </ac:inkMkLst>
        </pc:inkChg>
        <pc:inkChg chg="add del">
          <ac:chgData name="Tanya Butikofer" userId="1ecbdd5e67620133" providerId="LiveId" clId="{DF822CA5-2760-41AF-968F-B7DCB2006F03}" dt="2023-11-11T15:01:22.294" v="5"/>
          <ac:inkMkLst>
            <pc:docMk/>
            <pc:sldMk cId="3351592734" sldId="261"/>
            <ac:inkMk id="19" creationId="{A0EF0646-A8C1-C746-DD73-345DE21C8FBF}"/>
          </ac:inkMkLst>
        </pc:inkChg>
        <pc:inkChg chg="add del">
          <ac:chgData name="Tanya Butikofer" userId="1ecbdd5e67620133" providerId="LiveId" clId="{DF822CA5-2760-41AF-968F-B7DCB2006F03}" dt="2023-11-11T15:01:46.062" v="12"/>
          <ac:inkMkLst>
            <pc:docMk/>
            <pc:sldMk cId="3351592734" sldId="261"/>
            <ac:inkMk id="20" creationId="{6036636E-9707-12C8-091E-053F4B28B93C}"/>
          </ac:inkMkLst>
        </pc:inkChg>
        <pc:inkChg chg="add del">
          <ac:chgData name="Tanya Butikofer" userId="1ecbdd5e67620133" providerId="LiveId" clId="{DF822CA5-2760-41AF-968F-B7DCB2006F03}" dt="2023-11-11T15:01:44.196" v="11"/>
          <ac:inkMkLst>
            <pc:docMk/>
            <pc:sldMk cId="3351592734" sldId="261"/>
            <ac:inkMk id="21" creationId="{9CE926AC-4201-2448-4BE6-382189D00A5F}"/>
          </ac:inkMkLst>
        </pc:inkChg>
        <pc:inkChg chg="add del">
          <ac:chgData name="Tanya Butikofer" userId="1ecbdd5e67620133" providerId="LiveId" clId="{DF822CA5-2760-41AF-968F-B7DCB2006F03}" dt="2023-11-11T15:01:41.873" v="10"/>
          <ac:inkMkLst>
            <pc:docMk/>
            <pc:sldMk cId="3351592734" sldId="261"/>
            <ac:inkMk id="22" creationId="{AA1D633D-69D4-762E-0B36-BA9FEF9AF2AF}"/>
          </ac:inkMkLst>
        </pc:inkChg>
        <pc:inkChg chg="add del">
          <ac:chgData name="Tanya Butikofer" userId="1ecbdd5e67620133" providerId="LiveId" clId="{DF822CA5-2760-41AF-968F-B7DCB2006F03}" dt="2023-11-11T15:02:22.038" v="14"/>
          <ac:inkMkLst>
            <pc:docMk/>
            <pc:sldMk cId="3351592734" sldId="261"/>
            <ac:inkMk id="23" creationId="{792DC4BC-2108-6AB2-5531-FAA2BE97BBFD}"/>
          </ac:inkMkLst>
        </pc:inkChg>
        <pc:inkChg chg="add del">
          <ac:chgData name="Tanya Butikofer" userId="1ecbdd5e67620133" providerId="LiveId" clId="{DF822CA5-2760-41AF-968F-B7DCB2006F03}" dt="2023-11-11T15:02:40.565" v="16"/>
          <ac:inkMkLst>
            <pc:docMk/>
            <pc:sldMk cId="3351592734" sldId="261"/>
            <ac:inkMk id="24" creationId="{EAF306E0-FC52-1D34-E91F-47C2C91B562A}"/>
          </ac:inkMkLst>
        </pc:inkChg>
        <pc:inkChg chg="add del">
          <ac:chgData name="Tanya Butikofer" userId="1ecbdd5e67620133" providerId="LiveId" clId="{DF822CA5-2760-41AF-968F-B7DCB2006F03}" dt="2023-11-11T15:03:14.483" v="19"/>
          <ac:inkMkLst>
            <pc:docMk/>
            <pc:sldMk cId="3351592734" sldId="261"/>
            <ac:inkMk id="25" creationId="{3216F3EF-B32E-6D41-54C6-79E023B8BF74}"/>
          </ac:inkMkLst>
        </pc:inkChg>
        <pc:inkChg chg="add del">
          <ac:chgData name="Tanya Butikofer" userId="1ecbdd5e67620133" providerId="LiveId" clId="{DF822CA5-2760-41AF-968F-B7DCB2006F03}" dt="2023-11-11T15:03:35.533" v="25"/>
          <ac:inkMkLst>
            <pc:docMk/>
            <pc:sldMk cId="3351592734" sldId="261"/>
            <ac:inkMk id="26" creationId="{45265382-6795-6438-9EF5-FB91770E4F0B}"/>
          </ac:inkMkLst>
        </pc:inkChg>
        <pc:inkChg chg="add del">
          <ac:chgData name="Tanya Butikofer" userId="1ecbdd5e67620133" providerId="LiveId" clId="{DF822CA5-2760-41AF-968F-B7DCB2006F03}" dt="2023-11-11T15:03:21.263" v="20"/>
          <ac:inkMkLst>
            <pc:docMk/>
            <pc:sldMk cId="3351592734" sldId="261"/>
            <ac:inkMk id="27" creationId="{462B1109-26FA-7F9A-5566-B25749995A6A}"/>
          </ac:inkMkLst>
        </pc:inkChg>
        <pc:inkChg chg="add del">
          <ac:chgData name="Tanya Butikofer" userId="1ecbdd5e67620133" providerId="LiveId" clId="{DF822CA5-2760-41AF-968F-B7DCB2006F03}" dt="2023-11-11T15:03:21.264" v="21"/>
          <ac:inkMkLst>
            <pc:docMk/>
            <pc:sldMk cId="3351592734" sldId="261"/>
            <ac:inkMk id="28" creationId="{76F98BA8-B9EF-52F0-91A4-6F5B948D43B9}"/>
          </ac:inkMkLst>
        </pc:inkChg>
        <pc:inkChg chg="add del">
          <ac:chgData name="Tanya Butikofer" userId="1ecbdd5e67620133" providerId="LiveId" clId="{DF822CA5-2760-41AF-968F-B7DCB2006F03}" dt="2023-11-11T15:03:28.289" v="22"/>
          <ac:inkMkLst>
            <pc:docMk/>
            <pc:sldMk cId="3351592734" sldId="261"/>
            <ac:inkMk id="29" creationId="{3A56D241-87BF-D962-FBE7-2B9631971601}"/>
          </ac:inkMkLst>
        </pc:inkChg>
        <pc:inkChg chg="add del">
          <ac:chgData name="Tanya Butikofer" userId="1ecbdd5e67620133" providerId="LiveId" clId="{DF822CA5-2760-41AF-968F-B7DCB2006F03}" dt="2023-11-11T15:03:28.290" v="23"/>
          <ac:inkMkLst>
            <pc:docMk/>
            <pc:sldMk cId="3351592734" sldId="261"/>
            <ac:inkMk id="30" creationId="{E66EF346-5135-40D0-5587-62210D49D0F9}"/>
          </ac:inkMkLst>
        </pc:inkChg>
        <pc:inkChg chg="add del">
          <ac:chgData name="Tanya Butikofer" userId="1ecbdd5e67620133" providerId="LiveId" clId="{DF822CA5-2760-41AF-968F-B7DCB2006F03}" dt="2023-11-11T15:03:35.532" v="24"/>
          <ac:inkMkLst>
            <pc:docMk/>
            <pc:sldMk cId="3351592734" sldId="261"/>
            <ac:inkMk id="31" creationId="{D30B180A-E13F-1BFB-9A18-0C93247892EA}"/>
          </ac:inkMkLst>
        </pc:inkChg>
        <pc:inkChg chg="add del">
          <ac:chgData name="Tanya Butikofer" userId="1ecbdd5e67620133" providerId="LiveId" clId="{DF822CA5-2760-41AF-968F-B7DCB2006F03}" dt="2023-11-11T15:03:35.533" v="26"/>
          <ac:inkMkLst>
            <pc:docMk/>
            <pc:sldMk cId="3351592734" sldId="261"/>
            <ac:inkMk id="32" creationId="{E5A926A0-4A30-0167-9C6E-8B9B49B2D4C5}"/>
          </ac:inkMkLst>
        </pc:inkChg>
        <pc:inkChg chg="add del mod">
          <ac:chgData name="Tanya Butikofer" userId="1ecbdd5e67620133" providerId="LiveId" clId="{DF822CA5-2760-41AF-968F-B7DCB2006F03}" dt="2023-11-11T15:04:57.738" v="37"/>
          <ac:inkMkLst>
            <pc:docMk/>
            <pc:sldMk cId="3351592734" sldId="261"/>
            <ac:inkMk id="33" creationId="{5EE08B7A-2E1F-47E8-9436-BDDEDA2AC7AB}"/>
          </ac:inkMkLst>
        </pc:inkChg>
        <pc:inkChg chg="add del">
          <ac:chgData name="Tanya Butikofer" userId="1ecbdd5e67620133" providerId="LiveId" clId="{DF822CA5-2760-41AF-968F-B7DCB2006F03}" dt="2023-11-11T15:04:57.738" v="38"/>
          <ac:inkMkLst>
            <pc:docMk/>
            <pc:sldMk cId="3351592734" sldId="261"/>
            <ac:inkMk id="34" creationId="{40CBB306-AAA3-8791-0E7D-11B8CEC748E7}"/>
          </ac:inkMkLst>
        </pc:inkChg>
        <pc:inkChg chg="add del mod">
          <ac:chgData name="Tanya Butikofer" userId="1ecbdd5e67620133" providerId="LiveId" clId="{DF822CA5-2760-41AF-968F-B7DCB2006F03}" dt="2023-11-11T15:04:57.739" v="39"/>
          <ac:inkMkLst>
            <pc:docMk/>
            <pc:sldMk cId="3351592734" sldId="261"/>
            <ac:inkMk id="35" creationId="{55871F42-56D2-43EB-2FC4-B9B9EE7EBBD5}"/>
          </ac:inkMkLst>
        </pc:inkChg>
        <pc:inkChg chg="add del">
          <ac:chgData name="Tanya Butikofer" userId="1ecbdd5e67620133" providerId="LiveId" clId="{DF822CA5-2760-41AF-968F-B7DCB2006F03}" dt="2023-11-11T15:05:02.365" v="40"/>
          <ac:inkMkLst>
            <pc:docMk/>
            <pc:sldMk cId="3351592734" sldId="261"/>
            <ac:inkMk id="36" creationId="{CFFA89D6-DCA2-FFD9-D154-1A4AB3C011EE}"/>
          </ac:inkMkLst>
        </pc:inkChg>
        <pc:inkChg chg="add del">
          <ac:chgData name="Tanya Butikofer" userId="1ecbdd5e67620133" providerId="LiveId" clId="{DF822CA5-2760-41AF-968F-B7DCB2006F03}" dt="2023-11-11T15:05:02.365" v="41"/>
          <ac:inkMkLst>
            <pc:docMk/>
            <pc:sldMk cId="3351592734" sldId="261"/>
            <ac:inkMk id="37" creationId="{3D72C2AE-C5FE-E9CB-A5F4-22B3ABE09B08}"/>
          </ac:inkMkLst>
        </pc:inkChg>
        <pc:inkChg chg="add del">
          <ac:chgData name="Tanya Butikofer" userId="1ecbdd5e67620133" providerId="LiveId" clId="{DF822CA5-2760-41AF-968F-B7DCB2006F03}" dt="2023-11-11T15:05:04.608" v="42"/>
          <ac:inkMkLst>
            <pc:docMk/>
            <pc:sldMk cId="3351592734" sldId="261"/>
            <ac:inkMk id="38" creationId="{71B5D8A4-6B37-82BD-F5DA-1FBC88D5D508}"/>
          </ac:inkMkLst>
        </pc:inkChg>
        <pc:inkChg chg="add del">
          <ac:chgData name="Tanya Butikofer" userId="1ecbdd5e67620133" providerId="LiveId" clId="{DF822CA5-2760-41AF-968F-B7DCB2006F03}" dt="2023-11-11T15:05:04.609" v="43"/>
          <ac:inkMkLst>
            <pc:docMk/>
            <pc:sldMk cId="3351592734" sldId="261"/>
            <ac:inkMk id="39" creationId="{053516DB-D3C4-6483-D2EA-CA95FFC1E55B}"/>
          </ac:inkMkLst>
        </pc:inkChg>
        <pc:inkChg chg="add del">
          <ac:chgData name="Tanya Butikofer" userId="1ecbdd5e67620133" providerId="LiveId" clId="{DF822CA5-2760-41AF-968F-B7DCB2006F03}" dt="2023-11-11T15:05:07.038" v="44"/>
          <ac:inkMkLst>
            <pc:docMk/>
            <pc:sldMk cId="3351592734" sldId="261"/>
            <ac:inkMk id="40" creationId="{95B633C7-79CD-0FD6-AC61-2C1CC9A09CA8}"/>
          </ac:inkMkLst>
        </pc:inkChg>
        <pc:inkChg chg="add del mod">
          <ac:chgData name="Tanya Butikofer" userId="1ecbdd5e67620133" providerId="LiveId" clId="{DF822CA5-2760-41AF-968F-B7DCB2006F03}" dt="2023-11-11T15:05:37.630" v="49"/>
          <ac:inkMkLst>
            <pc:docMk/>
            <pc:sldMk cId="3351592734" sldId="261"/>
            <ac:inkMk id="41" creationId="{F810DBD4-819D-E5D1-5DBB-3CA8B5DA2C84}"/>
          </ac:inkMkLst>
        </pc:inkChg>
        <pc:inkChg chg="add del mod">
          <ac:chgData name="Tanya Butikofer" userId="1ecbdd5e67620133" providerId="LiveId" clId="{DF822CA5-2760-41AF-968F-B7DCB2006F03}" dt="2023-11-11T15:05:37.630" v="48"/>
          <ac:inkMkLst>
            <pc:docMk/>
            <pc:sldMk cId="3351592734" sldId="261"/>
            <ac:inkMk id="42" creationId="{190E987B-1B72-E359-5A9A-594E54E78526}"/>
          </ac:inkMkLst>
        </pc:ink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516547-39BF-40D2-87C8-AC1B64AE35C8}" type="datetimeFigureOut">
              <a:rPr lang="fr-FR" smtClean="0"/>
              <a:t>15/12/2023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D1587E-F735-40A2-A089-8770AD5E6B22}" type="slidenum">
              <a:rPr lang="fr-FR" smtClean="0"/>
              <a:t>‹N°›</a:t>
            </a:fld>
            <a:endParaRPr lang="fr-FR"/>
          </a:p>
        </p:txBody>
      </p:sp>
    </p:spTree>
    <p:extLst>
      <p:ext uri="{BB962C8B-B14F-4D97-AF65-F5344CB8AC3E}">
        <p14:creationId xmlns:p14="http://schemas.microsoft.com/office/powerpoint/2010/main" val="718851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AED1587E-F735-40A2-A089-8770AD5E6B22}" type="slidenum">
              <a:rPr lang="fr-FR" smtClean="0"/>
              <a:t>4</a:t>
            </a:fld>
            <a:endParaRPr lang="fr-FR"/>
          </a:p>
        </p:txBody>
      </p:sp>
    </p:spTree>
    <p:extLst>
      <p:ext uri="{BB962C8B-B14F-4D97-AF65-F5344CB8AC3E}">
        <p14:creationId xmlns:p14="http://schemas.microsoft.com/office/powerpoint/2010/main" val="1127060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DACA1E3-EE67-92DB-9B08-AE69AD909D54}"/>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36166D26-8A2F-871A-352C-34BF2B1E7A0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CD4A44B0-5523-4C11-C2DA-7CAC86162BAD}"/>
              </a:ext>
            </a:extLst>
          </p:cNvPr>
          <p:cNvSpPr>
            <a:spLocks noGrp="1"/>
          </p:cNvSpPr>
          <p:nvPr>
            <p:ph type="dt" sz="half" idx="10"/>
          </p:nvPr>
        </p:nvSpPr>
        <p:spPr/>
        <p:txBody>
          <a:bodyPr/>
          <a:lstStyle/>
          <a:p>
            <a:fld id="{C072A9E5-C041-4F73-9AB9-552F771C34A3}" type="datetimeFigureOut">
              <a:rPr lang="fr-FR" smtClean="0"/>
              <a:t>15/12/2023</a:t>
            </a:fld>
            <a:endParaRPr lang="fr-FR"/>
          </a:p>
        </p:txBody>
      </p:sp>
      <p:sp>
        <p:nvSpPr>
          <p:cNvPr id="5" name="Espace réservé du pied de page 4">
            <a:extLst>
              <a:ext uri="{FF2B5EF4-FFF2-40B4-BE49-F238E27FC236}">
                <a16:creationId xmlns:a16="http://schemas.microsoft.com/office/drawing/2014/main" id="{3263C1E0-69F3-D42B-4F35-AC94BE676E7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EADE6B4-515B-BA38-FCE0-A61626DD8476}"/>
              </a:ext>
            </a:extLst>
          </p:cNvPr>
          <p:cNvSpPr>
            <a:spLocks noGrp="1"/>
          </p:cNvSpPr>
          <p:nvPr>
            <p:ph type="sldNum" sz="quarter" idx="12"/>
          </p:nvPr>
        </p:nvSpPr>
        <p:spPr/>
        <p:txBody>
          <a:bodyPr/>
          <a:lstStyle/>
          <a:p>
            <a:fld id="{27700CA2-8630-4048-9D39-C198D4260FD1}" type="slidenum">
              <a:rPr lang="fr-FR" smtClean="0"/>
              <a:t>‹N°›</a:t>
            </a:fld>
            <a:endParaRPr lang="fr-FR"/>
          </a:p>
        </p:txBody>
      </p:sp>
    </p:spTree>
    <p:extLst>
      <p:ext uri="{BB962C8B-B14F-4D97-AF65-F5344CB8AC3E}">
        <p14:creationId xmlns:p14="http://schemas.microsoft.com/office/powerpoint/2010/main" val="824328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684939B-737F-95A2-F47B-048D49FDC3E9}"/>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B5E70BF8-B2AD-C7B7-8939-F43F2EF39C30}"/>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67EEA14-6CC4-73F3-891A-9BD068787BF0}"/>
              </a:ext>
            </a:extLst>
          </p:cNvPr>
          <p:cNvSpPr>
            <a:spLocks noGrp="1"/>
          </p:cNvSpPr>
          <p:nvPr>
            <p:ph type="dt" sz="half" idx="10"/>
          </p:nvPr>
        </p:nvSpPr>
        <p:spPr/>
        <p:txBody>
          <a:bodyPr/>
          <a:lstStyle/>
          <a:p>
            <a:fld id="{C072A9E5-C041-4F73-9AB9-552F771C34A3}" type="datetimeFigureOut">
              <a:rPr lang="fr-FR" smtClean="0"/>
              <a:t>15/12/2023</a:t>
            </a:fld>
            <a:endParaRPr lang="fr-FR"/>
          </a:p>
        </p:txBody>
      </p:sp>
      <p:sp>
        <p:nvSpPr>
          <p:cNvPr id="5" name="Espace réservé du pied de page 4">
            <a:extLst>
              <a:ext uri="{FF2B5EF4-FFF2-40B4-BE49-F238E27FC236}">
                <a16:creationId xmlns:a16="http://schemas.microsoft.com/office/drawing/2014/main" id="{A15F3E65-8C57-437A-F1B0-C7FCEACADC8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A154023-ACF5-FE14-473E-85570538DCF5}"/>
              </a:ext>
            </a:extLst>
          </p:cNvPr>
          <p:cNvSpPr>
            <a:spLocks noGrp="1"/>
          </p:cNvSpPr>
          <p:nvPr>
            <p:ph type="sldNum" sz="quarter" idx="12"/>
          </p:nvPr>
        </p:nvSpPr>
        <p:spPr/>
        <p:txBody>
          <a:bodyPr/>
          <a:lstStyle/>
          <a:p>
            <a:fld id="{27700CA2-8630-4048-9D39-C198D4260FD1}" type="slidenum">
              <a:rPr lang="fr-FR" smtClean="0"/>
              <a:t>‹N°›</a:t>
            </a:fld>
            <a:endParaRPr lang="fr-FR"/>
          </a:p>
        </p:txBody>
      </p:sp>
    </p:spTree>
    <p:extLst>
      <p:ext uri="{BB962C8B-B14F-4D97-AF65-F5344CB8AC3E}">
        <p14:creationId xmlns:p14="http://schemas.microsoft.com/office/powerpoint/2010/main" val="1058747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C124B815-531D-0809-76F9-C651E65AF965}"/>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1979E035-5508-27AB-5146-403D67C74EA8}"/>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3CECE17-A836-F1B0-47E6-E9256CAD725C}"/>
              </a:ext>
            </a:extLst>
          </p:cNvPr>
          <p:cNvSpPr>
            <a:spLocks noGrp="1"/>
          </p:cNvSpPr>
          <p:nvPr>
            <p:ph type="dt" sz="half" idx="10"/>
          </p:nvPr>
        </p:nvSpPr>
        <p:spPr/>
        <p:txBody>
          <a:bodyPr/>
          <a:lstStyle/>
          <a:p>
            <a:fld id="{C072A9E5-C041-4F73-9AB9-552F771C34A3}" type="datetimeFigureOut">
              <a:rPr lang="fr-FR" smtClean="0"/>
              <a:t>15/12/2023</a:t>
            </a:fld>
            <a:endParaRPr lang="fr-FR"/>
          </a:p>
        </p:txBody>
      </p:sp>
      <p:sp>
        <p:nvSpPr>
          <p:cNvPr id="5" name="Espace réservé du pied de page 4">
            <a:extLst>
              <a:ext uri="{FF2B5EF4-FFF2-40B4-BE49-F238E27FC236}">
                <a16:creationId xmlns:a16="http://schemas.microsoft.com/office/drawing/2014/main" id="{80D1C7A5-432B-70B4-6CFA-EC983A5F239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D711FA1-5E34-2DAB-EE9F-7A431D6751FE}"/>
              </a:ext>
            </a:extLst>
          </p:cNvPr>
          <p:cNvSpPr>
            <a:spLocks noGrp="1"/>
          </p:cNvSpPr>
          <p:nvPr>
            <p:ph type="sldNum" sz="quarter" idx="12"/>
          </p:nvPr>
        </p:nvSpPr>
        <p:spPr/>
        <p:txBody>
          <a:bodyPr/>
          <a:lstStyle/>
          <a:p>
            <a:fld id="{27700CA2-8630-4048-9D39-C198D4260FD1}" type="slidenum">
              <a:rPr lang="fr-FR" smtClean="0"/>
              <a:t>‹N°›</a:t>
            </a:fld>
            <a:endParaRPr lang="fr-FR"/>
          </a:p>
        </p:txBody>
      </p:sp>
    </p:spTree>
    <p:extLst>
      <p:ext uri="{BB962C8B-B14F-4D97-AF65-F5344CB8AC3E}">
        <p14:creationId xmlns:p14="http://schemas.microsoft.com/office/powerpoint/2010/main" val="2772678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C124601-CC67-5B4A-854B-519B832F7992}"/>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49A7CDA-C83D-4D2F-6BD8-A5BFDA0C0AEE}"/>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CEC4059-CF6F-9215-1432-E71AAF81B591}"/>
              </a:ext>
            </a:extLst>
          </p:cNvPr>
          <p:cNvSpPr>
            <a:spLocks noGrp="1"/>
          </p:cNvSpPr>
          <p:nvPr>
            <p:ph type="dt" sz="half" idx="10"/>
          </p:nvPr>
        </p:nvSpPr>
        <p:spPr/>
        <p:txBody>
          <a:bodyPr/>
          <a:lstStyle/>
          <a:p>
            <a:fld id="{C072A9E5-C041-4F73-9AB9-552F771C34A3}" type="datetimeFigureOut">
              <a:rPr lang="fr-FR" smtClean="0"/>
              <a:t>15/12/2023</a:t>
            </a:fld>
            <a:endParaRPr lang="fr-FR"/>
          </a:p>
        </p:txBody>
      </p:sp>
      <p:sp>
        <p:nvSpPr>
          <p:cNvPr id="5" name="Espace réservé du pied de page 4">
            <a:extLst>
              <a:ext uri="{FF2B5EF4-FFF2-40B4-BE49-F238E27FC236}">
                <a16:creationId xmlns:a16="http://schemas.microsoft.com/office/drawing/2014/main" id="{F4D02776-5170-C5B2-1041-34AD37F77EA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C0DC581-AD25-1249-C3C9-C8919E598419}"/>
              </a:ext>
            </a:extLst>
          </p:cNvPr>
          <p:cNvSpPr>
            <a:spLocks noGrp="1"/>
          </p:cNvSpPr>
          <p:nvPr>
            <p:ph type="sldNum" sz="quarter" idx="12"/>
          </p:nvPr>
        </p:nvSpPr>
        <p:spPr/>
        <p:txBody>
          <a:bodyPr/>
          <a:lstStyle/>
          <a:p>
            <a:fld id="{27700CA2-8630-4048-9D39-C198D4260FD1}" type="slidenum">
              <a:rPr lang="fr-FR" smtClean="0"/>
              <a:t>‹N°›</a:t>
            </a:fld>
            <a:endParaRPr lang="fr-FR"/>
          </a:p>
        </p:txBody>
      </p:sp>
    </p:spTree>
    <p:extLst>
      <p:ext uri="{BB962C8B-B14F-4D97-AF65-F5344CB8AC3E}">
        <p14:creationId xmlns:p14="http://schemas.microsoft.com/office/powerpoint/2010/main" val="1534153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5A529F-87F7-6C83-69E6-C725653B6F24}"/>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7DCBBCEF-5EE1-1E6E-D8D1-FBC36FEDE8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D7ECCF71-4293-FD1E-8EC7-BAF77BBB207C}"/>
              </a:ext>
            </a:extLst>
          </p:cNvPr>
          <p:cNvSpPr>
            <a:spLocks noGrp="1"/>
          </p:cNvSpPr>
          <p:nvPr>
            <p:ph type="dt" sz="half" idx="10"/>
          </p:nvPr>
        </p:nvSpPr>
        <p:spPr/>
        <p:txBody>
          <a:bodyPr/>
          <a:lstStyle/>
          <a:p>
            <a:fld id="{C072A9E5-C041-4F73-9AB9-552F771C34A3}" type="datetimeFigureOut">
              <a:rPr lang="fr-FR" smtClean="0"/>
              <a:t>15/12/2023</a:t>
            </a:fld>
            <a:endParaRPr lang="fr-FR"/>
          </a:p>
        </p:txBody>
      </p:sp>
      <p:sp>
        <p:nvSpPr>
          <p:cNvPr id="5" name="Espace réservé du pied de page 4">
            <a:extLst>
              <a:ext uri="{FF2B5EF4-FFF2-40B4-BE49-F238E27FC236}">
                <a16:creationId xmlns:a16="http://schemas.microsoft.com/office/drawing/2014/main" id="{A6B6E28D-5643-0085-AB8F-26BCD27816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7A87486-F24F-9C67-F8F5-E10F4CA58C08}"/>
              </a:ext>
            </a:extLst>
          </p:cNvPr>
          <p:cNvSpPr>
            <a:spLocks noGrp="1"/>
          </p:cNvSpPr>
          <p:nvPr>
            <p:ph type="sldNum" sz="quarter" idx="12"/>
          </p:nvPr>
        </p:nvSpPr>
        <p:spPr/>
        <p:txBody>
          <a:bodyPr/>
          <a:lstStyle/>
          <a:p>
            <a:fld id="{27700CA2-8630-4048-9D39-C198D4260FD1}" type="slidenum">
              <a:rPr lang="fr-FR" smtClean="0"/>
              <a:t>‹N°›</a:t>
            </a:fld>
            <a:endParaRPr lang="fr-FR"/>
          </a:p>
        </p:txBody>
      </p:sp>
    </p:spTree>
    <p:extLst>
      <p:ext uri="{BB962C8B-B14F-4D97-AF65-F5344CB8AC3E}">
        <p14:creationId xmlns:p14="http://schemas.microsoft.com/office/powerpoint/2010/main" val="1843007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D11EF9F-4E44-067C-7ACA-6080D1BA6DFA}"/>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45A6209-D98F-8CB3-8476-F6F8423C794F}"/>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D9A9CAE-17D7-1FF0-58CB-ABEBB74B0305}"/>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9AA56F1C-167C-06A9-A542-0A1C81170E99}"/>
              </a:ext>
            </a:extLst>
          </p:cNvPr>
          <p:cNvSpPr>
            <a:spLocks noGrp="1"/>
          </p:cNvSpPr>
          <p:nvPr>
            <p:ph type="dt" sz="half" idx="10"/>
          </p:nvPr>
        </p:nvSpPr>
        <p:spPr/>
        <p:txBody>
          <a:bodyPr/>
          <a:lstStyle/>
          <a:p>
            <a:fld id="{C072A9E5-C041-4F73-9AB9-552F771C34A3}" type="datetimeFigureOut">
              <a:rPr lang="fr-FR" smtClean="0"/>
              <a:t>15/12/2023</a:t>
            </a:fld>
            <a:endParaRPr lang="fr-FR"/>
          </a:p>
        </p:txBody>
      </p:sp>
      <p:sp>
        <p:nvSpPr>
          <p:cNvPr id="6" name="Espace réservé du pied de page 5">
            <a:extLst>
              <a:ext uri="{FF2B5EF4-FFF2-40B4-BE49-F238E27FC236}">
                <a16:creationId xmlns:a16="http://schemas.microsoft.com/office/drawing/2014/main" id="{30A19E23-B813-D280-9D6A-1C67A6F283C8}"/>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D9D0ABF-7532-D4E5-1246-E990B5A65A68}"/>
              </a:ext>
            </a:extLst>
          </p:cNvPr>
          <p:cNvSpPr>
            <a:spLocks noGrp="1"/>
          </p:cNvSpPr>
          <p:nvPr>
            <p:ph type="sldNum" sz="quarter" idx="12"/>
          </p:nvPr>
        </p:nvSpPr>
        <p:spPr/>
        <p:txBody>
          <a:bodyPr/>
          <a:lstStyle/>
          <a:p>
            <a:fld id="{27700CA2-8630-4048-9D39-C198D4260FD1}" type="slidenum">
              <a:rPr lang="fr-FR" smtClean="0"/>
              <a:t>‹N°›</a:t>
            </a:fld>
            <a:endParaRPr lang="fr-FR"/>
          </a:p>
        </p:txBody>
      </p:sp>
    </p:spTree>
    <p:extLst>
      <p:ext uri="{BB962C8B-B14F-4D97-AF65-F5344CB8AC3E}">
        <p14:creationId xmlns:p14="http://schemas.microsoft.com/office/powerpoint/2010/main" val="1301564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8A0041-E5E5-ECD5-A3C9-E60D46813129}"/>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902271A5-7B12-8BEB-7F27-B33ACDE21D9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AC7A2FFD-1604-639C-DC50-975632BE79A1}"/>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A454A65E-4E08-0A3E-4E3F-0CF151D37F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6535249-D3BD-AF83-74F6-C7AA2415E120}"/>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5BC34484-2C66-94B8-2D74-69D0BC73E49E}"/>
              </a:ext>
            </a:extLst>
          </p:cNvPr>
          <p:cNvSpPr>
            <a:spLocks noGrp="1"/>
          </p:cNvSpPr>
          <p:nvPr>
            <p:ph type="dt" sz="half" idx="10"/>
          </p:nvPr>
        </p:nvSpPr>
        <p:spPr/>
        <p:txBody>
          <a:bodyPr/>
          <a:lstStyle/>
          <a:p>
            <a:fld id="{C072A9E5-C041-4F73-9AB9-552F771C34A3}" type="datetimeFigureOut">
              <a:rPr lang="fr-FR" smtClean="0"/>
              <a:t>15/12/2023</a:t>
            </a:fld>
            <a:endParaRPr lang="fr-FR"/>
          </a:p>
        </p:txBody>
      </p:sp>
      <p:sp>
        <p:nvSpPr>
          <p:cNvPr id="8" name="Espace réservé du pied de page 7">
            <a:extLst>
              <a:ext uri="{FF2B5EF4-FFF2-40B4-BE49-F238E27FC236}">
                <a16:creationId xmlns:a16="http://schemas.microsoft.com/office/drawing/2014/main" id="{AE9A83DC-7584-C601-9E36-D1FD8A94EB9F}"/>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2C32A3CC-90C7-B4FB-F4DE-ADA85349CEB8}"/>
              </a:ext>
            </a:extLst>
          </p:cNvPr>
          <p:cNvSpPr>
            <a:spLocks noGrp="1"/>
          </p:cNvSpPr>
          <p:nvPr>
            <p:ph type="sldNum" sz="quarter" idx="12"/>
          </p:nvPr>
        </p:nvSpPr>
        <p:spPr/>
        <p:txBody>
          <a:bodyPr/>
          <a:lstStyle/>
          <a:p>
            <a:fld id="{27700CA2-8630-4048-9D39-C198D4260FD1}" type="slidenum">
              <a:rPr lang="fr-FR" smtClean="0"/>
              <a:t>‹N°›</a:t>
            </a:fld>
            <a:endParaRPr lang="fr-FR"/>
          </a:p>
        </p:txBody>
      </p:sp>
    </p:spTree>
    <p:extLst>
      <p:ext uri="{BB962C8B-B14F-4D97-AF65-F5344CB8AC3E}">
        <p14:creationId xmlns:p14="http://schemas.microsoft.com/office/powerpoint/2010/main" val="2349432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B5DAA0A-69A1-C417-7FE9-F16F24E0FBEF}"/>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14DC82F8-6CE4-E6A6-93C8-004D13D92B69}"/>
              </a:ext>
            </a:extLst>
          </p:cNvPr>
          <p:cNvSpPr>
            <a:spLocks noGrp="1"/>
          </p:cNvSpPr>
          <p:nvPr>
            <p:ph type="dt" sz="half" idx="10"/>
          </p:nvPr>
        </p:nvSpPr>
        <p:spPr/>
        <p:txBody>
          <a:bodyPr/>
          <a:lstStyle/>
          <a:p>
            <a:fld id="{C072A9E5-C041-4F73-9AB9-552F771C34A3}" type="datetimeFigureOut">
              <a:rPr lang="fr-FR" smtClean="0"/>
              <a:t>15/12/2023</a:t>
            </a:fld>
            <a:endParaRPr lang="fr-FR"/>
          </a:p>
        </p:txBody>
      </p:sp>
      <p:sp>
        <p:nvSpPr>
          <p:cNvPr id="4" name="Espace réservé du pied de page 3">
            <a:extLst>
              <a:ext uri="{FF2B5EF4-FFF2-40B4-BE49-F238E27FC236}">
                <a16:creationId xmlns:a16="http://schemas.microsoft.com/office/drawing/2014/main" id="{3C85B9D4-01BC-2FE0-FEBB-74F57D22833A}"/>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B2884ED5-E33D-B61A-C4DE-DB04DF20C0CC}"/>
              </a:ext>
            </a:extLst>
          </p:cNvPr>
          <p:cNvSpPr>
            <a:spLocks noGrp="1"/>
          </p:cNvSpPr>
          <p:nvPr>
            <p:ph type="sldNum" sz="quarter" idx="12"/>
          </p:nvPr>
        </p:nvSpPr>
        <p:spPr/>
        <p:txBody>
          <a:bodyPr/>
          <a:lstStyle/>
          <a:p>
            <a:fld id="{27700CA2-8630-4048-9D39-C198D4260FD1}" type="slidenum">
              <a:rPr lang="fr-FR" smtClean="0"/>
              <a:t>‹N°›</a:t>
            </a:fld>
            <a:endParaRPr lang="fr-FR"/>
          </a:p>
        </p:txBody>
      </p:sp>
    </p:spTree>
    <p:extLst>
      <p:ext uri="{BB962C8B-B14F-4D97-AF65-F5344CB8AC3E}">
        <p14:creationId xmlns:p14="http://schemas.microsoft.com/office/powerpoint/2010/main" val="1756775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9D180E55-E9BD-8573-3BF5-8117E15E3AAB}"/>
              </a:ext>
            </a:extLst>
          </p:cNvPr>
          <p:cNvSpPr>
            <a:spLocks noGrp="1"/>
          </p:cNvSpPr>
          <p:nvPr>
            <p:ph type="dt" sz="half" idx="10"/>
          </p:nvPr>
        </p:nvSpPr>
        <p:spPr/>
        <p:txBody>
          <a:bodyPr/>
          <a:lstStyle/>
          <a:p>
            <a:fld id="{C072A9E5-C041-4F73-9AB9-552F771C34A3}" type="datetimeFigureOut">
              <a:rPr lang="fr-FR" smtClean="0"/>
              <a:t>15/12/2023</a:t>
            </a:fld>
            <a:endParaRPr lang="fr-FR"/>
          </a:p>
        </p:txBody>
      </p:sp>
      <p:sp>
        <p:nvSpPr>
          <p:cNvPr id="3" name="Espace réservé du pied de page 2">
            <a:extLst>
              <a:ext uri="{FF2B5EF4-FFF2-40B4-BE49-F238E27FC236}">
                <a16:creationId xmlns:a16="http://schemas.microsoft.com/office/drawing/2014/main" id="{D2666062-A19D-F1FD-A3E8-CD0F132D7A93}"/>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379CE4BE-B5E5-F464-4EC5-428A087857D0}"/>
              </a:ext>
            </a:extLst>
          </p:cNvPr>
          <p:cNvSpPr>
            <a:spLocks noGrp="1"/>
          </p:cNvSpPr>
          <p:nvPr>
            <p:ph type="sldNum" sz="quarter" idx="12"/>
          </p:nvPr>
        </p:nvSpPr>
        <p:spPr/>
        <p:txBody>
          <a:bodyPr/>
          <a:lstStyle/>
          <a:p>
            <a:fld id="{27700CA2-8630-4048-9D39-C198D4260FD1}" type="slidenum">
              <a:rPr lang="fr-FR" smtClean="0"/>
              <a:t>‹N°›</a:t>
            </a:fld>
            <a:endParaRPr lang="fr-FR"/>
          </a:p>
        </p:txBody>
      </p:sp>
    </p:spTree>
    <p:extLst>
      <p:ext uri="{BB962C8B-B14F-4D97-AF65-F5344CB8AC3E}">
        <p14:creationId xmlns:p14="http://schemas.microsoft.com/office/powerpoint/2010/main" val="3869594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2730F0-BC9A-D1CD-5E9D-1EC1345B50C7}"/>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F8344D8-6A91-B66E-CD50-40B8CDD3075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BE32C6F4-D4F8-295D-0489-28651BCA8D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766E5FC9-A10E-2F33-D41F-82A587197061}"/>
              </a:ext>
            </a:extLst>
          </p:cNvPr>
          <p:cNvSpPr>
            <a:spLocks noGrp="1"/>
          </p:cNvSpPr>
          <p:nvPr>
            <p:ph type="dt" sz="half" idx="10"/>
          </p:nvPr>
        </p:nvSpPr>
        <p:spPr/>
        <p:txBody>
          <a:bodyPr/>
          <a:lstStyle/>
          <a:p>
            <a:fld id="{C072A9E5-C041-4F73-9AB9-552F771C34A3}" type="datetimeFigureOut">
              <a:rPr lang="fr-FR" smtClean="0"/>
              <a:t>15/12/2023</a:t>
            </a:fld>
            <a:endParaRPr lang="fr-FR"/>
          </a:p>
        </p:txBody>
      </p:sp>
      <p:sp>
        <p:nvSpPr>
          <p:cNvPr id="6" name="Espace réservé du pied de page 5">
            <a:extLst>
              <a:ext uri="{FF2B5EF4-FFF2-40B4-BE49-F238E27FC236}">
                <a16:creationId xmlns:a16="http://schemas.microsoft.com/office/drawing/2014/main" id="{36D4C5C0-583D-476C-0E8C-26D2CB4BF6A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D9BE5283-5263-E06D-0ED6-1A6B779A079F}"/>
              </a:ext>
            </a:extLst>
          </p:cNvPr>
          <p:cNvSpPr>
            <a:spLocks noGrp="1"/>
          </p:cNvSpPr>
          <p:nvPr>
            <p:ph type="sldNum" sz="quarter" idx="12"/>
          </p:nvPr>
        </p:nvSpPr>
        <p:spPr/>
        <p:txBody>
          <a:bodyPr/>
          <a:lstStyle/>
          <a:p>
            <a:fld id="{27700CA2-8630-4048-9D39-C198D4260FD1}" type="slidenum">
              <a:rPr lang="fr-FR" smtClean="0"/>
              <a:t>‹N°›</a:t>
            </a:fld>
            <a:endParaRPr lang="fr-FR"/>
          </a:p>
        </p:txBody>
      </p:sp>
    </p:spTree>
    <p:extLst>
      <p:ext uri="{BB962C8B-B14F-4D97-AF65-F5344CB8AC3E}">
        <p14:creationId xmlns:p14="http://schemas.microsoft.com/office/powerpoint/2010/main" val="765917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50E252-15FC-5F2D-5CD9-F9916FD3EE2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EDCFCAE4-4254-A87C-243E-8451A0E926F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355D731C-6356-A26D-46E5-4C27D89A4D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EB64A9B7-797E-C4F1-B096-6722F1DEC542}"/>
              </a:ext>
            </a:extLst>
          </p:cNvPr>
          <p:cNvSpPr>
            <a:spLocks noGrp="1"/>
          </p:cNvSpPr>
          <p:nvPr>
            <p:ph type="dt" sz="half" idx="10"/>
          </p:nvPr>
        </p:nvSpPr>
        <p:spPr/>
        <p:txBody>
          <a:bodyPr/>
          <a:lstStyle/>
          <a:p>
            <a:fld id="{C072A9E5-C041-4F73-9AB9-552F771C34A3}" type="datetimeFigureOut">
              <a:rPr lang="fr-FR" smtClean="0"/>
              <a:t>15/12/2023</a:t>
            </a:fld>
            <a:endParaRPr lang="fr-FR"/>
          </a:p>
        </p:txBody>
      </p:sp>
      <p:sp>
        <p:nvSpPr>
          <p:cNvPr id="6" name="Espace réservé du pied de page 5">
            <a:extLst>
              <a:ext uri="{FF2B5EF4-FFF2-40B4-BE49-F238E27FC236}">
                <a16:creationId xmlns:a16="http://schemas.microsoft.com/office/drawing/2014/main" id="{B08BD590-089E-0250-08AF-632A16B5FDF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15DFFB5-EAF6-7273-1FAA-99082C025011}"/>
              </a:ext>
            </a:extLst>
          </p:cNvPr>
          <p:cNvSpPr>
            <a:spLocks noGrp="1"/>
          </p:cNvSpPr>
          <p:nvPr>
            <p:ph type="sldNum" sz="quarter" idx="12"/>
          </p:nvPr>
        </p:nvSpPr>
        <p:spPr/>
        <p:txBody>
          <a:bodyPr/>
          <a:lstStyle/>
          <a:p>
            <a:fld id="{27700CA2-8630-4048-9D39-C198D4260FD1}" type="slidenum">
              <a:rPr lang="fr-FR" smtClean="0"/>
              <a:t>‹N°›</a:t>
            </a:fld>
            <a:endParaRPr lang="fr-FR"/>
          </a:p>
        </p:txBody>
      </p:sp>
    </p:spTree>
    <p:extLst>
      <p:ext uri="{BB962C8B-B14F-4D97-AF65-F5344CB8AC3E}">
        <p14:creationId xmlns:p14="http://schemas.microsoft.com/office/powerpoint/2010/main" val="3575348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8641702D-4784-40CF-C8EB-25C7FE3737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5D77161B-6FCA-478A-B4EB-6547CCA1D0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2C33092-A94C-09F1-E1D4-C430E7FB51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72A9E5-C041-4F73-9AB9-552F771C34A3}" type="datetimeFigureOut">
              <a:rPr lang="fr-FR" smtClean="0"/>
              <a:t>15/12/2023</a:t>
            </a:fld>
            <a:endParaRPr lang="fr-FR"/>
          </a:p>
        </p:txBody>
      </p:sp>
      <p:sp>
        <p:nvSpPr>
          <p:cNvPr id="5" name="Espace réservé du pied de page 4">
            <a:extLst>
              <a:ext uri="{FF2B5EF4-FFF2-40B4-BE49-F238E27FC236}">
                <a16:creationId xmlns:a16="http://schemas.microsoft.com/office/drawing/2014/main" id="{F8647D0E-5FA6-C524-8E2C-6F40DF7E43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516A1B2E-E514-60B6-B469-76D2CB9DAFC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700CA2-8630-4048-9D39-C198D4260FD1}" type="slidenum">
              <a:rPr lang="fr-FR" smtClean="0"/>
              <a:t>‹N°›</a:t>
            </a:fld>
            <a:endParaRPr lang="fr-FR"/>
          </a:p>
        </p:txBody>
      </p:sp>
    </p:spTree>
    <p:extLst>
      <p:ext uri="{BB962C8B-B14F-4D97-AF65-F5344CB8AC3E}">
        <p14:creationId xmlns:p14="http://schemas.microsoft.com/office/powerpoint/2010/main" val="23428928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17/06/relationships/model3d" Target="../media/model3d1.glb"/><Relationship Id="rId2"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00000">
              <a:srgbClr val="FF29FF"/>
            </a:gs>
            <a:gs pos="41000">
              <a:srgbClr val="DBB7FF"/>
            </a:gs>
            <a:gs pos="83000">
              <a:srgbClr val="FF71FF"/>
            </a:gs>
            <a:gs pos="100000">
              <a:srgbClr val="6600CC"/>
            </a:gs>
          </a:gsLst>
          <a:lin ang="5400000" scaled="1"/>
        </a:gra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3671B8-F641-40BA-918A-B623CD780550}"/>
              </a:ext>
            </a:extLst>
          </p:cNvPr>
          <p:cNvSpPr>
            <a:spLocks noGrp="1"/>
          </p:cNvSpPr>
          <p:nvPr>
            <p:ph type="ctrTitle"/>
          </p:nvPr>
        </p:nvSpPr>
        <p:spPr>
          <a:xfrm>
            <a:off x="2664406" y="-81206"/>
            <a:ext cx="6351640" cy="1091228"/>
          </a:xfrm>
        </p:spPr>
        <p:txBody>
          <a:bodyPr/>
          <a:lstStyle/>
          <a:p>
            <a:r>
              <a:rPr lang="fr-FR" dirty="0">
                <a:solidFill>
                  <a:srgbClr val="660033"/>
                </a:solidFill>
                <a:latin typeface="Baguet Script" panose="00000500000000000000" pitchFamily="2" charset="0"/>
              </a:rPr>
              <a:t>Le harcèlement</a:t>
            </a:r>
          </a:p>
        </p:txBody>
      </p:sp>
      <p:pic>
        <p:nvPicPr>
          <p:cNvPr id="1026" name="Picture 2" descr="Harcèlement scolaire : oser en parler">
            <a:extLst>
              <a:ext uri="{FF2B5EF4-FFF2-40B4-BE49-F238E27FC236}">
                <a16:creationId xmlns:a16="http://schemas.microsoft.com/office/drawing/2014/main" id="{AB83C6F9-5620-D8B3-924D-96A8FDCD6A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6843" y="1183980"/>
            <a:ext cx="8141557" cy="47743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170975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1026"/>
                                        </p:tgtEl>
                                        <p:attrNameLst>
                                          <p:attrName>style.visibility</p:attrName>
                                        </p:attrNameLst>
                                      </p:cBhvr>
                                      <p:to>
                                        <p:strVal val="visible"/>
                                      </p:to>
                                    </p:set>
                                    <p:anim calcmode="lin" valueType="num">
                                      <p:cBhvr>
                                        <p:cTn id="25" dur="1000" fill="hold"/>
                                        <p:tgtEl>
                                          <p:spTgt spid="1026"/>
                                        </p:tgtEl>
                                        <p:attrNameLst>
                                          <p:attrName>ppt_w</p:attrName>
                                        </p:attrNameLst>
                                      </p:cBhvr>
                                      <p:tavLst>
                                        <p:tav tm="0">
                                          <p:val>
                                            <p:fltVal val="0"/>
                                          </p:val>
                                        </p:tav>
                                        <p:tav tm="100000">
                                          <p:val>
                                            <p:strVal val="#ppt_w"/>
                                          </p:val>
                                        </p:tav>
                                      </p:tavLst>
                                    </p:anim>
                                    <p:anim calcmode="lin" valueType="num">
                                      <p:cBhvr>
                                        <p:cTn id="26" dur="1000" fill="hold"/>
                                        <p:tgtEl>
                                          <p:spTgt spid="1026"/>
                                        </p:tgtEl>
                                        <p:attrNameLst>
                                          <p:attrName>ppt_h</p:attrName>
                                        </p:attrNameLst>
                                      </p:cBhvr>
                                      <p:tavLst>
                                        <p:tav tm="0">
                                          <p:val>
                                            <p:fltVal val="0"/>
                                          </p:val>
                                        </p:tav>
                                        <p:tav tm="100000">
                                          <p:val>
                                            <p:strVal val="#ppt_h"/>
                                          </p:val>
                                        </p:tav>
                                      </p:tavLst>
                                    </p:anim>
                                    <p:anim calcmode="lin" valueType="num">
                                      <p:cBhvr>
                                        <p:cTn id="27" dur="1000" fill="hold"/>
                                        <p:tgtEl>
                                          <p:spTgt spid="1026"/>
                                        </p:tgtEl>
                                        <p:attrNameLst>
                                          <p:attrName>style.rotation</p:attrName>
                                        </p:attrNameLst>
                                      </p:cBhvr>
                                      <p:tavLst>
                                        <p:tav tm="0">
                                          <p:val>
                                            <p:fltVal val="90"/>
                                          </p:val>
                                        </p:tav>
                                        <p:tav tm="100000">
                                          <p:val>
                                            <p:fltVal val="0"/>
                                          </p:val>
                                        </p:tav>
                                      </p:tavLst>
                                    </p:anim>
                                    <p:animEffect transition="in" filter="fade">
                                      <p:cBhvr>
                                        <p:cTn id="28"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100000">
              <a:srgbClr val="FA9500"/>
            </a:gs>
            <a:gs pos="100000">
              <a:srgbClr val="EBC00D"/>
            </a:gs>
            <a:gs pos="41000">
              <a:srgbClr val="E8F37D"/>
            </a:gs>
            <a:gs pos="83000">
              <a:srgbClr val="D7F61E"/>
            </a:gs>
            <a:gs pos="100000">
              <a:srgbClr val="6600CC"/>
            </a:gs>
          </a:gsLst>
          <a:lin ang="5400000" scaled="1"/>
        </a:gra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8433243-AD79-4223-9E86-A88C1662B264}"/>
              </a:ext>
            </a:extLst>
          </p:cNvPr>
          <p:cNvSpPr>
            <a:spLocks noGrp="1"/>
          </p:cNvSpPr>
          <p:nvPr>
            <p:ph type="title"/>
          </p:nvPr>
        </p:nvSpPr>
        <p:spPr>
          <a:xfrm>
            <a:off x="852237" y="-175377"/>
            <a:ext cx="10515600" cy="920419"/>
          </a:xfrm>
        </p:spPr>
        <p:txBody>
          <a:bodyPr/>
          <a:lstStyle/>
          <a:p>
            <a:r>
              <a:rPr lang="fr-FR" dirty="0">
                <a:solidFill>
                  <a:srgbClr val="FA9500"/>
                </a:solidFill>
                <a:latin typeface="Baguet Script" panose="00000500000000000000" pitchFamily="2" charset="0"/>
              </a:rPr>
              <a:t>Reconnaitre une situation de harcèlement:</a:t>
            </a:r>
          </a:p>
        </p:txBody>
      </p:sp>
      <p:graphicFrame>
        <p:nvGraphicFramePr>
          <p:cNvPr id="4" name="Espace réservé du contenu 3">
            <a:extLst>
              <a:ext uri="{FF2B5EF4-FFF2-40B4-BE49-F238E27FC236}">
                <a16:creationId xmlns:a16="http://schemas.microsoft.com/office/drawing/2014/main" id="{7E522B03-B9AE-AF6F-9F05-6C4A9220F38C}"/>
              </a:ext>
            </a:extLst>
          </p:cNvPr>
          <p:cNvGraphicFramePr>
            <a:graphicFrameLocks noGrp="1"/>
          </p:cNvGraphicFramePr>
          <p:nvPr>
            <p:ph idx="1"/>
            <p:extLst>
              <p:ext uri="{D42A27DB-BD31-4B8C-83A1-F6EECF244321}">
                <p14:modId xmlns:p14="http://schemas.microsoft.com/office/powerpoint/2010/main" val="1143271509"/>
              </p:ext>
            </p:extLst>
          </p:nvPr>
        </p:nvGraphicFramePr>
        <p:xfrm>
          <a:off x="836195" y="471824"/>
          <a:ext cx="10487526" cy="5718824"/>
        </p:xfrm>
        <a:graphic>
          <a:graphicData uri="http://schemas.openxmlformats.org/drawingml/2006/table">
            <a:tbl>
              <a:tblPr firstRow="1" bandRow="1">
                <a:tableStyleId>{5940675A-B579-460E-94D1-54222C63F5DA}</a:tableStyleId>
              </a:tblPr>
              <a:tblGrid>
                <a:gridCol w="6272463">
                  <a:extLst>
                    <a:ext uri="{9D8B030D-6E8A-4147-A177-3AD203B41FA5}">
                      <a16:colId xmlns:a16="http://schemas.microsoft.com/office/drawing/2014/main" val="2591696068"/>
                    </a:ext>
                  </a:extLst>
                </a:gridCol>
                <a:gridCol w="721895">
                  <a:extLst>
                    <a:ext uri="{9D8B030D-6E8A-4147-A177-3AD203B41FA5}">
                      <a16:colId xmlns:a16="http://schemas.microsoft.com/office/drawing/2014/main" val="3192123528"/>
                    </a:ext>
                  </a:extLst>
                </a:gridCol>
                <a:gridCol w="737936">
                  <a:extLst>
                    <a:ext uri="{9D8B030D-6E8A-4147-A177-3AD203B41FA5}">
                      <a16:colId xmlns:a16="http://schemas.microsoft.com/office/drawing/2014/main" val="2741586008"/>
                    </a:ext>
                  </a:extLst>
                </a:gridCol>
                <a:gridCol w="2755232">
                  <a:extLst>
                    <a:ext uri="{9D8B030D-6E8A-4147-A177-3AD203B41FA5}">
                      <a16:colId xmlns:a16="http://schemas.microsoft.com/office/drawing/2014/main" val="4236147879"/>
                    </a:ext>
                  </a:extLst>
                </a:gridCol>
              </a:tblGrid>
              <a:tr h="260564">
                <a:tc>
                  <a:txBody>
                    <a:bodyPr/>
                    <a:lstStyle/>
                    <a:p>
                      <a:r>
                        <a:rPr lang="fr-FR" sz="3200" dirty="0">
                          <a:solidFill>
                            <a:srgbClr val="FF3300"/>
                          </a:solidFill>
                          <a:latin typeface="Cavolini" panose="03000502040302020204" pitchFamily="66" charset="0"/>
                          <a:cs typeface="Cavolini" panose="03000502040302020204" pitchFamily="66" charset="0"/>
                        </a:rPr>
                        <a:t>Situation:</a:t>
                      </a:r>
                    </a:p>
                  </a:txBody>
                  <a:tcPr/>
                </a:tc>
                <a:tc>
                  <a:txBody>
                    <a:bodyPr/>
                    <a:lstStyle/>
                    <a:p>
                      <a:r>
                        <a:rPr lang="fr-FR" sz="1600" dirty="0">
                          <a:solidFill>
                            <a:srgbClr val="FF3300"/>
                          </a:solidFill>
                          <a:latin typeface="Cavolini" panose="03000502040302020204" pitchFamily="66" charset="0"/>
                          <a:cs typeface="Cavolini" panose="03000502040302020204" pitchFamily="66" charset="0"/>
                        </a:rPr>
                        <a:t>Vrai</a:t>
                      </a:r>
                      <a:r>
                        <a:rPr lang="fr-FR" sz="1600" dirty="0">
                          <a:latin typeface="Cavolini" panose="03000502040302020204" pitchFamily="66" charset="0"/>
                          <a:cs typeface="Cavolini" panose="03000502040302020204" pitchFamily="66" charset="0"/>
                        </a:rPr>
                        <a:t> </a:t>
                      </a:r>
                    </a:p>
                  </a:txBody>
                  <a:tcPr/>
                </a:tc>
                <a:tc>
                  <a:txBody>
                    <a:bodyPr/>
                    <a:lstStyle/>
                    <a:p>
                      <a:r>
                        <a:rPr lang="fr-FR" sz="1600" dirty="0">
                          <a:solidFill>
                            <a:srgbClr val="FF3300"/>
                          </a:solidFill>
                          <a:latin typeface="Cavolini" panose="03000502040302020204" pitchFamily="66" charset="0"/>
                          <a:cs typeface="Cavolini" panose="03000502040302020204" pitchFamily="66" charset="0"/>
                        </a:rPr>
                        <a:t>faux</a:t>
                      </a:r>
                    </a:p>
                  </a:txBody>
                  <a:tcPr/>
                </a:tc>
                <a:tc>
                  <a:txBody>
                    <a:bodyPr/>
                    <a:lstStyle/>
                    <a:p>
                      <a:r>
                        <a:rPr lang="fr-FR" sz="1600" dirty="0">
                          <a:solidFill>
                            <a:srgbClr val="FF3300"/>
                          </a:solidFill>
                          <a:latin typeface="Cavolini" panose="03000502040302020204" pitchFamily="66" charset="0"/>
                          <a:cs typeface="Cavolini" panose="03000502040302020204" pitchFamily="66" charset="0"/>
                        </a:rPr>
                        <a:t>Pourquoi???</a:t>
                      </a:r>
                    </a:p>
                  </a:txBody>
                  <a:tcPr/>
                </a:tc>
                <a:extLst>
                  <a:ext uri="{0D108BD9-81ED-4DB2-BD59-A6C34878D82A}">
                    <a16:rowId xmlns:a16="http://schemas.microsoft.com/office/drawing/2014/main" val="1645495928"/>
                  </a:ext>
                </a:extLst>
              </a:tr>
              <a:tr h="806884">
                <a:tc>
                  <a:txBody>
                    <a:bodyPr/>
                    <a:lstStyle/>
                    <a:p>
                      <a:r>
                        <a:rPr lang="fr-FR" dirty="0">
                          <a:solidFill>
                            <a:srgbClr val="FF0000"/>
                          </a:solidFill>
                          <a:latin typeface="Cavolini" panose="03000502040302020204" pitchFamily="66" charset="0"/>
                          <a:cs typeface="Cavolini" panose="03000502040302020204" pitchFamily="66" charset="0"/>
                        </a:rPr>
                        <a:t>Ma meilleure amie me fait la tête à cause d’ un malentendu.</a:t>
                      </a:r>
                    </a:p>
                  </a:txBody>
                  <a:tcPr/>
                </a:tc>
                <a:tc>
                  <a:txBody>
                    <a:bodyPr/>
                    <a:lstStyle/>
                    <a:p>
                      <a:endParaRPr lang="fr-FR" dirty="0"/>
                    </a:p>
                  </a:txBody>
                  <a:tcPr/>
                </a:tc>
                <a:tc>
                  <a:txBody>
                    <a:bodyPr/>
                    <a:lstStyle/>
                    <a:p>
                      <a:endParaRPr lang="fr-FR" dirty="0"/>
                    </a:p>
                  </a:txBody>
                  <a:tcPr/>
                </a:tc>
                <a:tc>
                  <a:txBody>
                    <a:bodyPr/>
                    <a:lstStyle/>
                    <a:p>
                      <a:endParaRPr lang="fr-FR" dirty="0">
                        <a:solidFill>
                          <a:srgbClr val="FF0000"/>
                        </a:solidFill>
                        <a:latin typeface="Cavolini" panose="03000502040302020204" pitchFamily="66" charset="0"/>
                        <a:cs typeface="Cavolini" panose="03000502040302020204" pitchFamily="66" charset="0"/>
                      </a:endParaRPr>
                    </a:p>
                  </a:txBody>
                  <a:tcPr/>
                </a:tc>
                <a:extLst>
                  <a:ext uri="{0D108BD9-81ED-4DB2-BD59-A6C34878D82A}">
                    <a16:rowId xmlns:a16="http://schemas.microsoft.com/office/drawing/2014/main" val="3755009399"/>
                  </a:ext>
                </a:extLst>
              </a:tr>
              <a:tr h="898358">
                <a:tc>
                  <a:txBody>
                    <a:bodyPr/>
                    <a:lstStyle/>
                    <a:p>
                      <a:r>
                        <a:rPr lang="fr-FR" dirty="0">
                          <a:solidFill>
                            <a:srgbClr val="FF0000"/>
                          </a:solidFill>
                          <a:latin typeface="Cavolini" panose="03000502040302020204" pitchFamily="66" charset="0"/>
                          <a:cs typeface="Cavolini" panose="03000502040302020204" pitchFamily="66" charset="0"/>
                        </a:rPr>
                        <a:t>Une fille de la classe ne veut définitivement plus me parler.</a:t>
                      </a:r>
                    </a:p>
                  </a:txBody>
                  <a:tcPr/>
                </a:tc>
                <a:tc>
                  <a:txBody>
                    <a:bodyPr/>
                    <a:lstStyle/>
                    <a:p>
                      <a:endParaRPr lang="fr-FR" dirty="0"/>
                    </a:p>
                  </a:txBody>
                  <a:tcPr/>
                </a:tc>
                <a:tc>
                  <a:txBody>
                    <a:bodyPr/>
                    <a:lstStyle/>
                    <a:p>
                      <a:endParaRPr lang="fr-FR" dirty="0"/>
                    </a:p>
                  </a:txBody>
                  <a:tcPr/>
                </a:tc>
                <a:tc>
                  <a:txBody>
                    <a:bodyPr/>
                    <a:lstStyle/>
                    <a:p>
                      <a:endParaRPr lang="fr-FR" dirty="0"/>
                    </a:p>
                  </a:txBody>
                  <a:tcPr/>
                </a:tc>
                <a:extLst>
                  <a:ext uri="{0D108BD9-81ED-4DB2-BD59-A6C34878D82A}">
                    <a16:rowId xmlns:a16="http://schemas.microsoft.com/office/drawing/2014/main" val="3327825835"/>
                  </a:ext>
                </a:extLst>
              </a:tr>
              <a:tr h="644210">
                <a:tc>
                  <a:txBody>
                    <a:bodyPr/>
                    <a:lstStyle/>
                    <a:p>
                      <a:r>
                        <a:rPr lang="fr-FR" dirty="0">
                          <a:solidFill>
                            <a:srgbClr val="FF0000"/>
                          </a:solidFill>
                          <a:latin typeface="Cavolini" panose="03000502040302020204" pitchFamily="66" charset="0"/>
                          <a:cs typeface="Cavolini" panose="03000502040302020204" pitchFamily="66" charset="0"/>
                        </a:rPr>
                        <a:t>Depuis un mois un groupe d’ élèves m’ insultent tout le temps.</a:t>
                      </a:r>
                    </a:p>
                  </a:txBody>
                  <a:tcPr/>
                </a:tc>
                <a:tc>
                  <a:txBody>
                    <a:bodyPr/>
                    <a:lstStyle/>
                    <a:p>
                      <a:endParaRPr lang="fr-FR" dirty="0"/>
                    </a:p>
                  </a:txBody>
                  <a:tcPr/>
                </a:tc>
                <a:tc>
                  <a:txBody>
                    <a:bodyPr/>
                    <a:lstStyle/>
                    <a:p>
                      <a:endParaRPr lang="fr-FR" dirty="0"/>
                    </a:p>
                  </a:txBody>
                  <a:tcPr/>
                </a:tc>
                <a:tc>
                  <a:txBody>
                    <a:bodyPr/>
                    <a:lstStyle/>
                    <a:p>
                      <a:endParaRPr lang="fr-FR" dirty="0"/>
                    </a:p>
                  </a:txBody>
                  <a:tcPr/>
                </a:tc>
                <a:extLst>
                  <a:ext uri="{0D108BD9-81ED-4DB2-BD59-A6C34878D82A}">
                    <a16:rowId xmlns:a16="http://schemas.microsoft.com/office/drawing/2014/main" val="2564714238"/>
                  </a:ext>
                </a:extLst>
              </a:tr>
              <a:tr h="1040211">
                <a:tc>
                  <a:txBody>
                    <a:bodyPr/>
                    <a:lstStyle/>
                    <a:p>
                      <a:r>
                        <a:rPr lang="fr-FR" dirty="0">
                          <a:solidFill>
                            <a:srgbClr val="FF0000"/>
                          </a:solidFill>
                          <a:latin typeface="Cavolini" panose="03000502040302020204" pitchFamily="66" charset="0"/>
                          <a:cs typeface="Cavolini" panose="03000502040302020204" pitchFamily="66" charset="0"/>
                        </a:rPr>
                        <a:t>Ma meilleure amie s’ est mise avec quelqu’un d’ autre pour un travail de groupe.</a:t>
                      </a:r>
                    </a:p>
                  </a:txBody>
                  <a:tcPr/>
                </a:tc>
                <a:tc>
                  <a:txBody>
                    <a:bodyPr/>
                    <a:lstStyle/>
                    <a:p>
                      <a:endParaRPr lang="fr-FR" dirty="0"/>
                    </a:p>
                  </a:txBody>
                  <a:tcPr/>
                </a:tc>
                <a:tc>
                  <a:txBody>
                    <a:bodyPr/>
                    <a:lstStyle/>
                    <a:p>
                      <a:endParaRPr lang="fr-FR"/>
                    </a:p>
                  </a:txBody>
                  <a:tcPr/>
                </a:tc>
                <a:tc>
                  <a:txBody>
                    <a:bodyPr/>
                    <a:lstStyle/>
                    <a:p>
                      <a:endParaRPr lang="fr-FR"/>
                    </a:p>
                  </a:txBody>
                  <a:tcPr/>
                </a:tc>
                <a:extLst>
                  <a:ext uri="{0D108BD9-81ED-4DB2-BD59-A6C34878D82A}">
                    <a16:rowId xmlns:a16="http://schemas.microsoft.com/office/drawing/2014/main" val="1661321280"/>
                  </a:ext>
                </a:extLst>
              </a:tr>
              <a:tr h="1109961">
                <a:tc>
                  <a:txBody>
                    <a:bodyPr/>
                    <a:lstStyle/>
                    <a:p>
                      <a:r>
                        <a:rPr lang="fr-FR" dirty="0">
                          <a:solidFill>
                            <a:srgbClr val="FF0000"/>
                          </a:solidFill>
                          <a:latin typeface="Cavolini" panose="03000502040302020204" pitchFamily="66" charset="0"/>
                          <a:cs typeface="Cavolini" panose="03000502040302020204" pitchFamily="66" charset="0"/>
                        </a:rPr>
                        <a:t>Différentes rumeurs fausses sur moi circulent régulièrement sur les réseaux sociaux depuis 3 mois.</a:t>
                      </a:r>
                    </a:p>
                  </a:txBody>
                  <a:tcPr/>
                </a:tc>
                <a:tc>
                  <a:txBody>
                    <a:bodyPr/>
                    <a:lstStyle/>
                    <a:p>
                      <a:endParaRPr lang="fr-FR" dirty="0"/>
                    </a:p>
                  </a:txBody>
                  <a:tcPr/>
                </a:tc>
                <a:tc>
                  <a:txBody>
                    <a:bodyPr/>
                    <a:lstStyle/>
                    <a:p>
                      <a:endParaRPr lang="fr-FR" dirty="0"/>
                    </a:p>
                  </a:txBody>
                  <a:tcPr/>
                </a:tc>
                <a:tc>
                  <a:txBody>
                    <a:bodyPr/>
                    <a:lstStyle/>
                    <a:p>
                      <a:endParaRPr lang="fr-FR"/>
                    </a:p>
                  </a:txBody>
                  <a:tcPr/>
                </a:tc>
                <a:extLst>
                  <a:ext uri="{0D108BD9-81ED-4DB2-BD59-A6C34878D82A}">
                    <a16:rowId xmlns:a16="http://schemas.microsoft.com/office/drawing/2014/main" val="3387253877"/>
                  </a:ext>
                </a:extLst>
              </a:tr>
              <a:tr h="621512">
                <a:tc>
                  <a:txBody>
                    <a:bodyPr/>
                    <a:lstStyle/>
                    <a:p>
                      <a:r>
                        <a:rPr lang="fr-FR" dirty="0">
                          <a:solidFill>
                            <a:srgbClr val="FF0000"/>
                          </a:solidFill>
                          <a:latin typeface="Cavolini" panose="03000502040302020204" pitchFamily="66" charset="0"/>
                          <a:cs typeface="Cavolini" panose="03000502040302020204" pitchFamily="66" charset="0"/>
                        </a:rPr>
                        <a:t>Dans la cour de récré un groupe me frappe à chaque récréation.</a:t>
                      </a:r>
                    </a:p>
                  </a:txBody>
                  <a:tcPr/>
                </a:tc>
                <a:tc>
                  <a:txBody>
                    <a:bodyPr/>
                    <a:lstStyle/>
                    <a:p>
                      <a:endParaRPr lang="fr-FR" dirty="0"/>
                    </a:p>
                  </a:txBody>
                  <a:tcPr/>
                </a:tc>
                <a:tc>
                  <a:txBody>
                    <a:bodyPr/>
                    <a:lstStyle/>
                    <a:p>
                      <a:endParaRPr lang="fr-FR"/>
                    </a:p>
                  </a:txBody>
                  <a:tcPr/>
                </a:tc>
                <a:tc>
                  <a:txBody>
                    <a:bodyPr/>
                    <a:lstStyle/>
                    <a:p>
                      <a:endParaRPr lang="fr-FR" dirty="0"/>
                    </a:p>
                  </a:txBody>
                  <a:tcPr/>
                </a:tc>
                <a:extLst>
                  <a:ext uri="{0D108BD9-81ED-4DB2-BD59-A6C34878D82A}">
                    <a16:rowId xmlns:a16="http://schemas.microsoft.com/office/drawing/2014/main" val="3308182883"/>
                  </a:ext>
                </a:extLst>
              </a:tr>
            </a:tbl>
          </a:graphicData>
        </a:graphic>
      </p:graphicFrame>
      <p:cxnSp>
        <p:nvCxnSpPr>
          <p:cNvPr id="10" name="Connecteur droit 9">
            <a:extLst>
              <a:ext uri="{FF2B5EF4-FFF2-40B4-BE49-F238E27FC236}">
                <a16:creationId xmlns:a16="http://schemas.microsoft.com/office/drawing/2014/main" id="{39BDE568-22AD-259A-AB80-F5BC7689FB05}"/>
              </a:ext>
            </a:extLst>
          </p:cNvPr>
          <p:cNvCxnSpPr>
            <a:cxnSpLocks/>
          </p:cNvCxnSpPr>
          <p:nvPr/>
        </p:nvCxnSpPr>
        <p:spPr>
          <a:xfrm>
            <a:off x="7860632" y="1060342"/>
            <a:ext cx="691815" cy="788565"/>
          </a:xfrm>
          <a:prstGeom prst="line">
            <a:avLst/>
          </a:prstGeom>
          <a:ln>
            <a:solidFill>
              <a:srgbClr val="FA9500"/>
            </a:solidFill>
          </a:ln>
        </p:spPr>
        <p:style>
          <a:lnRef idx="3">
            <a:schemeClr val="accent2"/>
          </a:lnRef>
          <a:fillRef idx="0">
            <a:schemeClr val="accent2"/>
          </a:fillRef>
          <a:effectRef idx="2">
            <a:schemeClr val="accent2"/>
          </a:effectRef>
          <a:fontRef idx="minor">
            <a:schemeClr val="tx1"/>
          </a:fontRef>
        </p:style>
      </p:cxnSp>
      <p:sp>
        <p:nvSpPr>
          <p:cNvPr id="13" name="ZoneTexte 12">
            <a:extLst>
              <a:ext uri="{FF2B5EF4-FFF2-40B4-BE49-F238E27FC236}">
                <a16:creationId xmlns:a16="http://schemas.microsoft.com/office/drawing/2014/main" id="{5B0A973B-CF68-FC1B-D874-8BF455C65A8D}"/>
              </a:ext>
            </a:extLst>
          </p:cNvPr>
          <p:cNvSpPr txBox="1"/>
          <p:nvPr/>
        </p:nvSpPr>
        <p:spPr>
          <a:xfrm>
            <a:off x="8596563" y="1014582"/>
            <a:ext cx="2771274" cy="1200329"/>
          </a:xfrm>
          <a:prstGeom prst="rect">
            <a:avLst/>
          </a:prstGeom>
          <a:noFill/>
        </p:spPr>
        <p:txBody>
          <a:bodyPr wrap="square" rtlCol="0">
            <a:spAutoFit/>
          </a:bodyPr>
          <a:lstStyle/>
          <a:p>
            <a:r>
              <a:rPr lang="fr-FR" dirty="0">
                <a:solidFill>
                  <a:srgbClr val="FF0000"/>
                </a:solidFill>
                <a:latin typeface="Cavolini" panose="03000502040302020204" pitchFamily="66" charset="0"/>
                <a:cs typeface="Cavolini" panose="03000502040302020204" pitchFamily="66" charset="0"/>
              </a:rPr>
              <a:t>Ce n’ est qu’ une dispute qui se finira bientôt.</a:t>
            </a:r>
          </a:p>
          <a:p>
            <a:endParaRPr lang="fr-FR" dirty="0"/>
          </a:p>
        </p:txBody>
      </p:sp>
      <p:cxnSp>
        <p:nvCxnSpPr>
          <p:cNvPr id="16" name="Connecteur droit 15">
            <a:extLst>
              <a:ext uri="{FF2B5EF4-FFF2-40B4-BE49-F238E27FC236}">
                <a16:creationId xmlns:a16="http://schemas.microsoft.com/office/drawing/2014/main" id="{512BA4EE-FF99-9000-013F-8F9A5753928E}"/>
              </a:ext>
            </a:extLst>
          </p:cNvPr>
          <p:cNvCxnSpPr>
            <a:cxnSpLocks/>
          </p:cNvCxnSpPr>
          <p:nvPr/>
        </p:nvCxnSpPr>
        <p:spPr>
          <a:xfrm>
            <a:off x="7846595" y="1855986"/>
            <a:ext cx="735931" cy="914909"/>
          </a:xfrm>
          <a:prstGeom prst="line">
            <a:avLst/>
          </a:prstGeom>
          <a:ln w="19050">
            <a:solidFill>
              <a:srgbClr val="FFC000"/>
            </a:solidFill>
          </a:ln>
        </p:spPr>
        <p:style>
          <a:lnRef idx="1">
            <a:schemeClr val="accent2"/>
          </a:lnRef>
          <a:fillRef idx="0">
            <a:schemeClr val="accent2"/>
          </a:fillRef>
          <a:effectRef idx="0">
            <a:schemeClr val="accent2"/>
          </a:effectRef>
          <a:fontRef idx="minor">
            <a:schemeClr val="tx1"/>
          </a:fontRef>
        </p:style>
      </p:cxnSp>
      <p:sp>
        <p:nvSpPr>
          <p:cNvPr id="19" name="ZoneTexte 18">
            <a:extLst>
              <a:ext uri="{FF2B5EF4-FFF2-40B4-BE49-F238E27FC236}">
                <a16:creationId xmlns:a16="http://schemas.microsoft.com/office/drawing/2014/main" id="{6B8EE71C-7F15-A2B8-F21B-9C27D6A22B4E}"/>
              </a:ext>
            </a:extLst>
          </p:cNvPr>
          <p:cNvSpPr txBox="1"/>
          <p:nvPr/>
        </p:nvSpPr>
        <p:spPr>
          <a:xfrm>
            <a:off x="8554452" y="1903252"/>
            <a:ext cx="2771274" cy="923330"/>
          </a:xfrm>
          <a:prstGeom prst="rect">
            <a:avLst/>
          </a:prstGeom>
          <a:noFill/>
        </p:spPr>
        <p:txBody>
          <a:bodyPr wrap="square" rtlCol="0">
            <a:spAutoFit/>
          </a:bodyPr>
          <a:lstStyle/>
          <a:p>
            <a:r>
              <a:rPr lang="fr-FR" dirty="0">
                <a:solidFill>
                  <a:srgbClr val="FF0000"/>
                </a:solidFill>
                <a:latin typeface="Cavolini" panose="03000502040302020204" pitchFamily="66" charset="0"/>
                <a:cs typeface="Cavolini" panose="03000502040302020204" pitchFamily="66" charset="0"/>
              </a:rPr>
              <a:t>Elle a le droit du moment qu' elle ne t’ embête pas.</a:t>
            </a:r>
          </a:p>
        </p:txBody>
      </p:sp>
      <p:cxnSp>
        <p:nvCxnSpPr>
          <p:cNvPr id="21" name="Connecteur droit 20">
            <a:extLst>
              <a:ext uri="{FF2B5EF4-FFF2-40B4-BE49-F238E27FC236}">
                <a16:creationId xmlns:a16="http://schemas.microsoft.com/office/drawing/2014/main" id="{EA01A2A9-8044-1021-1639-BC7D6BB0F274}"/>
              </a:ext>
            </a:extLst>
          </p:cNvPr>
          <p:cNvCxnSpPr>
            <a:cxnSpLocks/>
          </p:cNvCxnSpPr>
          <p:nvPr/>
        </p:nvCxnSpPr>
        <p:spPr>
          <a:xfrm>
            <a:off x="7138738" y="2770895"/>
            <a:ext cx="693820" cy="610839"/>
          </a:xfrm>
          <a:prstGeom prst="line">
            <a:avLst/>
          </a:prstGeom>
          <a:ln w="19050">
            <a:solidFill>
              <a:srgbClr val="FA9500"/>
            </a:solidFill>
          </a:ln>
        </p:spPr>
        <p:style>
          <a:lnRef idx="1">
            <a:schemeClr val="accent2"/>
          </a:lnRef>
          <a:fillRef idx="0">
            <a:schemeClr val="accent2"/>
          </a:fillRef>
          <a:effectRef idx="0">
            <a:schemeClr val="accent2"/>
          </a:effectRef>
          <a:fontRef idx="minor">
            <a:schemeClr val="tx1"/>
          </a:fontRef>
        </p:style>
      </p:cxnSp>
      <p:sp>
        <p:nvSpPr>
          <p:cNvPr id="24" name="ZoneTexte 23">
            <a:extLst>
              <a:ext uri="{FF2B5EF4-FFF2-40B4-BE49-F238E27FC236}">
                <a16:creationId xmlns:a16="http://schemas.microsoft.com/office/drawing/2014/main" id="{3F37E2F9-05AE-0374-7200-B4B0791DCEBB}"/>
              </a:ext>
            </a:extLst>
          </p:cNvPr>
          <p:cNvSpPr txBox="1"/>
          <p:nvPr/>
        </p:nvSpPr>
        <p:spPr>
          <a:xfrm>
            <a:off x="8554452" y="2763847"/>
            <a:ext cx="2771274" cy="369332"/>
          </a:xfrm>
          <a:prstGeom prst="rect">
            <a:avLst/>
          </a:prstGeom>
          <a:noFill/>
        </p:spPr>
        <p:txBody>
          <a:bodyPr wrap="square" rtlCol="0">
            <a:spAutoFit/>
          </a:bodyPr>
          <a:lstStyle/>
          <a:p>
            <a:r>
              <a:rPr lang="fr-FR" dirty="0">
                <a:solidFill>
                  <a:srgbClr val="FF0000"/>
                </a:solidFill>
                <a:latin typeface="Cavolini" panose="03000502040302020204" pitchFamily="66" charset="0"/>
                <a:cs typeface="Cavolini" panose="03000502040302020204" pitchFamily="66" charset="0"/>
              </a:rPr>
              <a:t>Oui, car c’ est répétitif</a:t>
            </a:r>
            <a:r>
              <a:rPr lang="fr-FR" dirty="0">
                <a:solidFill>
                  <a:srgbClr val="FF0000"/>
                </a:solidFill>
              </a:rPr>
              <a:t>.</a:t>
            </a:r>
          </a:p>
        </p:txBody>
      </p:sp>
      <p:cxnSp>
        <p:nvCxnSpPr>
          <p:cNvPr id="27" name="Connecteur droit 26">
            <a:extLst>
              <a:ext uri="{FF2B5EF4-FFF2-40B4-BE49-F238E27FC236}">
                <a16:creationId xmlns:a16="http://schemas.microsoft.com/office/drawing/2014/main" id="{D5E70857-0D03-A5D2-CBFC-13074C1D8A69}"/>
              </a:ext>
            </a:extLst>
          </p:cNvPr>
          <p:cNvCxnSpPr>
            <a:cxnSpLocks/>
          </p:cNvCxnSpPr>
          <p:nvPr/>
        </p:nvCxnSpPr>
        <p:spPr>
          <a:xfrm>
            <a:off x="7832558" y="3429000"/>
            <a:ext cx="719889" cy="996431"/>
          </a:xfrm>
          <a:prstGeom prst="line">
            <a:avLst/>
          </a:prstGeom>
          <a:ln w="15875"/>
        </p:spPr>
        <p:style>
          <a:lnRef idx="1">
            <a:schemeClr val="accent2"/>
          </a:lnRef>
          <a:fillRef idx="0">
            <a:schemeClr val="accent2"/>
          </a:fillRef>
          <a:effectRef idx="0">
            <a:schemeClr val="accent2"/>
          </a:effectRef>
          <a:fontRef idx="minor">
            <a:schemeClr val="tx1"/>
          </a:fontRef>
        </p:style>
      </p:cxnSp>
      <p:sp>
        <p:nvSpPr>
          <p:cNvPr id="30" name="ZoneTexte 29">
            <a:extLst>
              <a:ext uri="{FF2B5EF4-FFF2-40B4-BE49-F238E27FC236}">
                <a16:creationId xmlns:a16="http://schemas.microsoft.com/office/drawing/2014/main" id="{BDA0DA86-0015-A5A2-D50F-702FD127A99C}"/>
              </a:ext>
            </a:extLst>
          </p:cNvPr>
          <p:cNvSpPr txBox="1"/>
          <p:nvPr/>
        </p:nvSpPr>
        <p:spPr>
          <a:xfrm>
            <a:off x="8528383" y="3319831"/>
            <a:ext cx="2771274" cy="1200329"/>
          </a:xfrm>
          <a:prstGeom prst="rect">
            <a:avLst/>
          </a:prstGeom>
          <a:noFill/>
        </p:spPr>
        <p:txBody>
          <a:bodyPr wrap="square" rtlCol="0">
            <a:spAutoFit/>
          </a:bodyPr>
          <a:lstStyle/>
          <a:p>
            <a:r>
              <a:rPr lang="fr-FR" dirty="0">
                <a:solidFill>
                  <a:srgbClr val="FF0000"/>
                </a:solidFill>
                <a:latin typeface="Cavolini" panose="03000502040302020204" pitchFamily="66" charset="0"/>
                <a:cs typeface="Cavolini" panose="03000502040302020204" pitchFamily="66" charset="0"/>
              </a:rPr>
              <a:t>Elle ne t’ a rien fait et elle à le droit avoir d’ autres amies que toi.</a:t>
            </a:r>
          </a:p>
        </p:txBody>
      </p:sp>
      <p:cxnSp>
        <p:nvCxnSpPr>
          <p:cNvPr id="35" name="Connecteur droit 34">
            <a:extLst>
              <a:ext uri="{FF2B5EF4-FFF2-40B4-BE49-F238E27FC236}">
                <a16:creationId xmlns:a16="http://schemas.microsoft.com/office/drawing/2014/main" id="{DC94B390-BAEF-8CAE-0CD6-DBD0E869B8C1}"/>
              </a:ext>
            </a:extLst>
          </p:cNvPr>
          <p:cNvCxnSpPr>
            <a:cxnSpLocks/>
          </p:cNvCxnSpPr>
          <p:nvPr/>
        </p:nvCxnSpPr>
        <p:spPr>
          <a:xfrm>
            <a:off x="7136733" y="4425431"/>
            <a:ext cx="695825" cy="1166151"/>
          </a:xfrm>
          <a:prstGeom prst="line">
            <a:avLst/>
          </a:prstGeom>
          <a:ln w="15875"/>
        </p:spPr>
        <p:style>
          <a:lnRef idx="1">
            <a:schemeClr val="accent2"/>
          </a:lnRef>
          <a:fillRef idx="0">
            <a:schemeClr val="accent2"/>
          </a:fillRef>
          <a:effectRef idx="0">
            <a:schemeClr val="accent2"/>
          </a:effectRef>
          <a:fontRef idx="minor">
            <a:schemeClr val="tx1"/>
          </a:fontRef>
        </p:style>
      </p:cxnSp>
      <p:sp>
        <p:nvSpPr>
          <p:cNvPr id="37" name="ZoneTexte 36">
            <a:extLst>
              <a:ext uri="{FF2B5EF4-FFF2-40B4-BE49-F238E27FC236}">
                <a16:creationId xmlns:a16="http://schemas.microsoft.com/office/drawing/2014/main" id="{7613E7F7-BCC3-028D-DBD4-A2673C46AE48}"/>
              </a:ext>
            </a:extLst>
          </p:cNvPr>
          <p:cNvSpPr txBox="1"/>
          <p:nvPr/>
        </p:nvSpPr>
        <p:spPr>
          <a:xfrm>
            <a:off x="8596563" y="4391253"/>
            <a:ext cx="2729163" cy="1200329"/>
          </a:xfrm>
          <a:prstGeom prst="rect">
            <a:avLst/>
          </a:prstGeom>
          <a:noFill/>
        </p:spPr>
        <p:txBody>
          <a:bodyPr wrap="square" rtlCol="0">
            <a:spAutoFit/>
          </a:bodyPr>
          <a:lstStyle/>
          <a:p>
            <a:r>
              <a:rPr lang="fr-FR" dirty="0">
                <a:solidFill>
                  <a:srgbClr val="FF0000"/>
                </a:solidFill>
                <a:latin typeface="Cavolini" panose="03000502040302020204" pitchFamily="66" charset="0"/>
                <a:cs typeface="Cavolini" panose="03000502040302020204" pitchFamily="66" charset="0"/>
              </a:rPr>
              <a:t>Oui car c’ est répétitif et il s'agit de cyber harcèlement.</a:t>
            </a:r>
          </a:p>
        </p:txBody>
      </p:sp>
      <p:cxnSp>
        <p:nvCxnSpPr>
          <p:cNvPr id="41" name="Connecteur droit 40">
            <a:extLst>
              <a:ext uri="{FF2B5EF4-FFF2-40B4-BE49-F238E27FC236}">
                <a16:creationId xmlns:a16="http://schemas.microsoft.com/office/drawing/2014/main" id="{C6E82D74-C1DC-7FA3-7652-8D9A40DBB5D8}"/>
              </a:ext>
            </a:extLst>
          </p:cNvPr>
          <p:cNvCxnSpPr>
            <a:cxnSpLocks/>
          </p:cNvCxnSpPr>
          <p:nvPr/>
        </p:nvCxnSpPr>
        <p:spPr>
          <a:xfrm>
            <a:off x="7092617" y="5529296"/>
            <a:ext cx="716881" cy="659729"/>
          </a:xfrm>
          <a:prstGeom prst="line">
            <a:avLst/>
          </a:prstGeom>
          <a:ln w="15875"/>
        </p:spPr>
        <p:style>
          <a:lnRef idx="1">
            <a:schemeClr val="accent2"/>
          </a:lnRef>
          <a:fillRef idx="0">
            <a:schemeClr val="accent2"/>
          </a:fillRef>
          <a:effectRef idx="0">
            <a:schemeClr val="accent2"/>
          </a:effectRef>
          <a:fontRef idx="minor">
            <a:schemeClr val="tx1"/>
          </a:fontRef>
        </p:style>
      </p:cxnSp>
      <p:sp>
        <p:nvSpPr>
          <p:cNvPr id="44" name="ZoneTexte 43">
            <a:extLst>
              <a:ext uri="{FF2B5EF4-FFF2-40B4-BE49-F238E27FC236}">
                <a16:creationId xmlns:a16="http://schemas.microsoft.com/office/drawing/2014/main" id="{5D89BEEF-0C48-5F32-39F2-91B135CAAB95}"/>
              </a:ext>
            </a:extLst>
          </p:cNvPr>
          <p:cNvSpPr txBox="1"/>
          <p:nvPr/>
        </p:nvSpPr>
        <p:spPr>
          <a:xfrm>
            <a:off x="8554452" y="5591583"/>
            <a:ext cx="2633915" cy="646331"/>
          </a:xfrm>
          <a:prstGeom prst="rect">
            <a:avLst/>
          </a:prstGeom>
          <a:noFill/>
        </p:spPr>
        <p:txBody>
          <a:bodyPr wrap="square" rtlCol="0">
            <a:spAutoFit/>
          </a:bodyPr>
          <a:lstStyle/>
          <a:p>
            <a:r>
              <a:rPr lang="fr-FR" dirty="0">
                <a:solidFill>
                  <a:srgbClr val="FF0000"/>
                </a:solidFill>
                <a:latin typeface="Cavolini" panose="03000502040302020204" pitchFamily="66" charset="0"/>
                <a:cs typeface="Cavolini" panose="03000502040302020204" pitchFamily="66" charset="0"/>
              </a:rPr>
              <a:t>Oui car c’ est répétitif.</a:t>
            </a:r>
          </a:p>
        </p:txBody>
      </p:sp>
    </p:spTree>
    <p:extLst>
      <p:ext uri="{BB962C8B-B14F-4D97-AF65-F5344CB8AC3E}">
        <p14:creationId xmlns:p14="http://schemas.microsoft.com/office/powerpoint/2010/main" val="33829726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1000"/>
                                        <p:tgtEl>
                                          <p:spTgt spid="19"/>
                                        </p:tgtEl>
                                      </p:cBhvr>
                                    </p:animEffect>
                                    <p:anim calcmode="lin" valueType="num">
                                      <p:cBhvr>
                                        <p:cTn id="37" dur="1000" fill="hold"/>
                                        <p:tgtEl>
                                          <p:spTgt spid="19"/>
                                        </p:tgtEl>
                                        <p:attrNameLst>
                                          <p:attrName>ppt_x</p:attrName>
                                        </p:attrNameLst>
                                      </p:cBhvr>
                                      <p:tavLst>
                                        <p:tav tm="0">
                                          <p:val>
                                            <p:strVal val="#ppt_x"/>
                                          </p:val>
                                        </p:tav>
                                        <p:tav tm="100000">
                                          <p:val>
                                            <p:strVal val="#ppt_x"/>
                                          </p:val>
                                        </p:tav>
                                      </p:tavLst>
                                    </p:anim>
                                    <p:anim calcmode="lin" valueType="num">
                                      <p:cBhvr>
                                        <p:cTn id="3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500"/>
                                        <p:tgtEl>
                                          <p:spTgt spid="21"/>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1000"/>
                                        <p:tgtEl>
                                          <p:spTgt spid="24"/>
                                        </p:tgtEl>
                                      </p:cBhvr>
                                    </p:animEffect>
                                    <p:anim calcmode="lin" valueType="num">
                                      <p:cBhvr>
                                        <p:cTn id="49" dur="1000" fill="hold"/>
                                        <p:tgtEl>
                                          <p:spTgt spid="24"/>
                                        </p:tgtEl>
                                        <p:attrNameLst>
                                          <p:attrName>ppt_x</p:attrName>
                                        </p:attrNameLst>
                                      </p:cBhvr>
                                      <p:tavLst>
                                        <p:tav tm="0">
                                          <p:val>
                                            <p:strVal val="#ppt_x"/>
                                          </p:val>
                                        </p:tav>
                                        <p:tav tm="100000">
                                          <p:val>
                                            <p:strVal val="#ppt_x"/>
                                          </p:val>
                                        </p:tav>
                                      </p:tavLst>
                                    </p:anim>
                                    <p:anim calcmode="lin" valueType="num">
                                      <p:cBhvr>
                                        <p:cTn id="5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1000"/>
                                        <p:tgtEl>
                                          <p:spTgt spid="30"/>
                                        </p:tgtEl>
                                      </p:cBhvr>
                                    </p:animEffect>
                                    <p:anim calcmode="lin" valueType="num">
                                      <p:cBhvr>
                                        <p:cTn id="61" dur="1000" fill="hold"/>
                                        <p:tgtEl>
                                          <p:spTgt spid="30"/>
                                        </p:tgtEl>
                                        <p:attrNameLst>
                                          <p:attrName>ppt_x</p:attrName>
                                        </p:attrNameLst>
                                      </p:cBhvr>
                                      <p:tavLst>
                                        <p:tav tm="0">
                                          <p:val>
                                            <p:strVal val="#ppt_x"/>
                                          </p:val>
                                        </p:tav>
                                        <p:tav tm="100000">
                                          <p:val>
                                            <p:strVal val="#ppt_x"/>
                                          </p:val>
                                        </p:tav>
                                      </p:tavLst>
                                    </p:anim>
                                    <p:anim calcmode="lin" valueType="num">
                                      <p:cBhvr>
                                        <p:cTn id="62"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500"/>
                                        <p:tgtEl>
                                          <p:spTgt spid="35"/>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fade">
                                      <p:cBhvr>
                                        <p:cTn id="72" dur="1000"/>
                                        <p:tgtEl>
                                          <p:spTgt spid="37"/>
                                        </p:tgtEl>
                                      </p:cBhvr>
                                    </p:animEffect>
                                    <p:anim calcmode="lin" valueType="num">
                                      <p:cBhvr>
                                        <p:cTn id="73" dur="1000" fill="hold"/>
                                        <p:tgtEl>
                                          <p:spTgt spid="37"/>
                                        </p:tgtEl>
                                        <p:attrNameLst>
                                          <p:attrName>ppt_x</p:attrName>
                                        </p:attrNameLst>
                                      </p:cBhvr>
                                      <p:tavLst>
                                        <p:tav tm="0">
                                          <p:val>
                                            <p:strVal val="#ppt_x"/>
                                          </p:val>
                                        </p:tav>
                                        <p:tav tm="100000">
                                          <p:val>
                                            <p:strVal val="#ppt_x"/>
                                          </p:val>
                                        </p:tav>
                                      </p:tavLst>
                                    </p:anim>
                                    <p:anim calcmode="lin" valueType="num">
                                      <p:cBhvr>
                                        <p:cTn id="74"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fade">
                                      <p:cBhvr>
                                        <p:cTn id="79" dur="500"/>
                                        <p:tgtEl>
                                          <p:spTgt spid="41"/>
                                        </p:tgtEl>
                                      </p:cBhvr>
                                    </p:animEffect>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fade">
                                      <p:cBhvr>
                                        <p:cTn id="84" dur="1000"/>
                                        <p:tgtEl>
                                          <p:spTgt spid="44"/>
                                        </p:tgtEl>
                                      </p:cBhvr>
                                    </p:animEffect>
                                    <p:anim calcmode="lin" valueType="num">
                                      <p:cBhvr>
                                        <p:cTn id="85" dur="1000" fill="hold"/>
                                        <p:tgtEl>
                                          <p:spTgt spid="44"/>
                                        </p:tgtEl>
                                        <p:attrNameLst>
                                          <p:attrName>ppt_x</p:attrName>
                                        </p:attrNameLst>
                                      </p:cBhvr>
                                      <p:tavLst>
                                        <p:tav tm="0">
                                          <p:val>
                                            <p:strVal val="#ppt_x"/>
                                          </p:val>
                                        </p:tav>
                                        <p:tav tm="100000">
                                          <p:val>
                                            <p:strVal val="#ppt_x"/>
                                          </p:val>
                                        </p:tav>
                                      </p:tavLst>
                                    </p:anim>
                                    <p:anim calcmode="lin" valueType="num">
                                      <p:cBhvr>
                                        <p:cTn id="86"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p:bldP spid="19" grpId="0"/>
      <p:bldP spid="24" grpId="0"/>
      <p:bldP spid="30" grpId="0"/>
      <p:bldP spid="37" grpId="0"/>
      <p:bldP spid="4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41000">
              <a:srgbClr val="B3E0FF"/>
            </a:gs>
            <a:gs pos="58000">
              <a:srgbClr val="21A5FF"/>
            </a:gs>
            <a:gs pos="99000">
              <a:srgbClr val="0037A4"/>
            </a:gs>
          </a:gsLst>
          <a:lin ang="5400000" scaled="1"/>
        </a:gra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9DBADA-45C7-4271-803B-8E2748468ED7}"/>
              </a:ext>
            </a:extLst>
          </p:cNvPr>
          <p:cNvSpPr>
            <a:spLocks noGrp="1"/>
          </p:cNvSpPr>
          <p:nvPr>
            <p:ph type="title"/>
          </p:nvPr>
        </p:nvSpPr>
        <p:spPr>
          <a:xfrm>
            <a:off x="1325732" y="0"/>
            <a:ext cx="10036812" cy="1825625"/>
          </a:xfrm>
        </p:spPr>
        <p:txBody>
          <a:bodyPr>
            <a:normAutofit fontScale="90000"/>
          </a:bodyPr>
          <a:lstStyle/>
          <a:p>
            <a:r>
              <a:rPr lang="fr-FR" sz="7200" dirty="0">
                <a:solidFill>
                  <a:srgbClr val="002060"/>
                </a:solidFill>
                <a:latin typeface="Forte" panose="03060902040502070203" pitchFamily="66" charset="0"/>
              </a:rPr>
              <a:t>Les différents types de harcèlement:</a:t>
            </a:r>
          </a:p>
        </p:txBody>
      </p:sp>
      <p:sp>
        <p:nvSpPr>
          <p:cNvPr id="5" name="Espace réservé du contenu 4">
            <a:extLst>
              <a:ext uri="{FF2B5EF4-FFF2-40B4-BE49-F238E27FC236}">
                <a16:creationId xmlns:a16="http://schemas.microsoft.com/office/drawing/2014/main" id="{346CFA09-A00D-7600-1F2E-3740BE6A7B34}"/>
              </a:ext>
            </a:extLst>
          </p:cNvPr>
          <p:cNvSpPr>
            <a:spLocks noGrp="1"/>
          </p:cNvSpPr>
          <p:nvPr>
            <p:ph idx="1"/>
          </p:nvPr>
        </p:nvSpPr>
        <p:spPr>
          <a:xfrm>
            <a:off x="0" y="1825625"/>
            <a:ext cx="12192000" cy="4351338"/>
          </a:xfrm>
        </p:spPr>
        <p:txBody>
          <a:bodyPr/>
          <a:lstStyle/>
          <a:p>
            <a:pPr algn="l">
              <a:buFont typeface="Arial" panose="020B0604020202020204" pitchFamily="34" charset="0"/>
              <a:buChar char="•"/>
            </a:pPr>
            <a:r>
              <a:rPr lang="fr-FR" b="0" i="0" dirty="0">
                <a:solidFill>
                  <a:srgbClr val="002060"/>
                </a:solidFill>
                <a:effectLst/>
                <a:latin typeface="Cavolini" panose="03000502040302020204" pitchFamily="66" charset="0"/>
                <a:cs typeface="Cavolini" panose="03000502040302020204" pitchFamily="66" charset="0"/>
              </a:rPr>
              <a:t>Le </a:t>
            </a:r>
            <a:r>
              <a:rPr lang="fr-FR" b="1" i="0" dirty="0">
                <a:solidFill>
                  <a:srgbClr val="002060"/>
                </a:solidFill>
                <a:effectLst/>
                <a:latin typeface="Cavolini" panose="03000502040302020204" pitchFamily="66" charset="0"/>
                <a:cs typeface="Cavolini" panose="03000502040302020204" pitchFamily="66" charset="0"/>
              </a:rPr>
              <a:t>harcèlement</a:t>
            </a:r>
            <a:r>
              <a:rPr lang="fr-FR" b="0" i="0" dirty="0">
                <a:solidFill>
                  <a:srgbClr val="002060"/>
                </a:solidFill>
                <a:effectLst/>
                <a:latin typeface="Cavolini" panose="03000502040302020204" pitchFamily="66" charset="0"/>
                <a:cs typeface="Cavolini" panose="03000502040302020204" pitchFamily="66" charset="0"/>
              </a:rPr>
              <a:t> </a:t>
            </a:r>
            <a:r>
              <a:rPr lang="fr-FR" b="1" i="0" dirty="0">
                <a:solidFill>
                  <a:srgbClr val="002060"/>
                </a:solidFill>
                <a:effectLst/>
                <a:latin typeface="Cavolini" panose="03000502040302020204" pitchFamily="66" charset="0"/>
                <a:cs typeface="Cavolini" panose="03000502040302020204" pitchFamily="66" charset="0"/>
              </a:rPr>
              <a:t>moral:</a:t>
            </a:r>
            <a:r>
              <a:rPr lang="fr-FR" dirty="0">
                <a:solidFill>
                  <a:srgbClr val="002060"/>
                </a:solidFill>
                <a:latin typeface="Cavolini" panose="03000502040302020204" pitchFamily="66" charset="0"/>
                <a:cs typeface="Cavolini" panose="03000502040302020204" pitchFamily="66" charset="0"/>
              </a:rPr>
              <a:t> insulte, rabaissement</a:t>
            </a:r>
            <a:r>
              <a:rPr lang="fr-FR" b="0" i="0" dirty="0">
                <a:solidFill>
                  <a:srgbClr val="002060"/>
                </a:solidFill>
                <a:effectLst/>
                <a:latin typeface="Cavolini" panose="03000502040302020204" pitchFamily="66" charset="0"/>
                <a:cs typeface="Cavolini" panose="03000502040302020204" pitchFamily="66" charset="0"/>
              </a:rPr>
              <a:t> …</a:t>
            </a:r>
          </a:p>
          <a:p>
            <a:r>
              <a:rPr lang="fr-FR" dirty="0">
                <a:solidFill>
                  <a:srgbClr val="002060"/>
                </a:solidFill>
                <a:latin typeface="Cavolini" panose="03000502040302020204" pitchFamily="66" charset="0"/>
                <a:cs typeface="Cavolini" panose="03000502040302020204" pitchFamily="66" charset="0"/>
              </a:rPr>
              <a:t>Le </a:t>
            </a:r>
            <a:r>
              <a:rPr lang="fr-FR" b="1" dirty="0">
                <a:solidFill>
                  <a:srgbClr val="002060"/>
                </a:solidFill>
                <a:latin typeface="Cavolini" panose="03000502040302020204" pitchFamily="66" charset="0"/>
                <a:cs typeface="Cavolini" panose="03000502040302020204" pitchFamily="66" charset="0"/>
              </a:rPr>
              <a:t>harcèlement</a:t>
            </a:r>
            <a:r>
              <a:rPr lang="fr-FR" dirty="0">
                <a:solidFill>
                  <a:srgbClr val="002060"/>
                </a:solidFill>
                <a:latin typeface="Cavolini" panose="03000502040302020204" pitchFamily="66" charset="0"/>
                <a:cs typeface="Cavolini" panose="03000502040302020204" pitchFamily="66" charset="0"/>
              </a:rPr>
              <a:t> </a:t>
            </a:r>
            <a:r>
              <a:rPr lang="fr-FR" b="1" dirty="0">
                <a:solidFill>
                  <a:srgbClr val="002060"/>
                </a:solidFill>
                <a:latin typeface="Cavolini" panose="03000502040302020204" pitchFamily="66" charset="0"/>
                <a:cs typeface="Cavolini" panose="03000502040302020204" pitchFamily="66" charset="0"/>
              </a:rPr>
              <a:t>physique</a:t>
            </a:r>
            <a:r>
              <a:rPr lang="fr-FR" dirty="0">
                <a:solidFill>
                  <a:srgbClr val="002060"/>
                </a:solidFill>
                <a:latin typeface="Cavolini" panose="03000502040302020204" pitchFamily="66" charset="0"/>
                <a:cs typeface="Cavolini" panose="03000502040302020204" pitchFamily="66" charset="0"/>
              </a:rPr>
              <a:t>: violence, racket, attouchement…</a:t>
            </a:r>
            <a:endParaRPr lang="fr-FR" b="0" i="0" dirty="0">
              <a:solidFill>
                <a:srgbClr val="002060"/>
              </a:solidFill>
              <a:effectLst/>
              <a:latin typeface="Cavolini" panose="03000502040302020204" pitchFamily="66" charset="0"/>
              <a:cs typeface="Cavolini" panose="03000502040302020204" pitchFamily="66" charset="0"/>
            </a:endParaRPr>
          </a:p>
          <a:p>
            <a:pPr algn="l">
              <a:buFont typeface="Arial" panose="020B0604020202020204" pitchFamily="34" charset="0"/>
              <a:buChar char="•"/>
            </a:pPr>
            <a:r>
              <a:rPr lang="fr-FR" b="0" i="0" dirty="0">
                <a:solidFill>
                  <a:srgbClr val="002060"/>
                </a:solidFill>
                <a:effectLst/>
                <a:latin typeface="Cavolini" panose="03000502040302020204" pitchFamily="66" charset="0"/>
                <a:cs typeface="Cavolini" panose="03000502040302020204" pitchFamily="66" charset="0"/>
              </a:rPr>
              <a:t>Le </a:t>
            </a:r>
            <a:r>
              <a:rPr lang="fr-FR" b="1" i="0" dirty="0">
                <a:solidFill>
                  <a:srgbClr val="002060"/>
                </a:solidFill>
                <a:effectLst/>
                <a:latin typeface="Cavolini" panose="03000502040302020204" pitchFamily="66" charset="0"/>
                <a:cs typeface="Cavolini" panose="03000502040302020204" pitchFamily="66" charset="0"/>
              </a:rPr>
              <a:t>harcèlement</a:t>
            </a:r>
            <a:r>
              <a:rPr lang="fr-FR" b="0" i="0" dirty="0">
                <a:solidFill>
                  <a:srgbClr val="002060"/>
                </a:solidFill>
                <a:effectLst/>
                <a:latin typeface="Cavolini" panose="03000502040302020204" pitchFamily="66" charset="0"/>
                <a:cs typeface="Cavolini" panose="03000502040302020204" pitchFamily="66" charset="0"/>
              </a:rPr>
              <a:t> </a:t>
            </a:r>
            <a:r>
              <a:rPr lang="fr-FR" b="1" i="0" dirty="0">
                <a:solidFill>
                  <a:srgbClr val="002060"/>
                </a:solidFill>
                <a:effectLst/>
                <a:latin typeface="Cavolini" panose="03000502040302020204" pitchFamily="66" charset="0"/>
                <a:cs typeface="Cavolini" panose="03000502040302020204" pitchFamily="66" charset="0"/>
              </a:rPr>
              <a:t>scolaire:</a:t>
            </a:r>
            <a:r>
              <a:rPr lang="fr-FR" b="0" i="0" dirty="0">
                <a:solidFill>
                  <a:srgbClr val="002060"/>
                </a:solidFill>
                <a:effectLst/>
                <a:latin typeface="Cavolini" panose="03000502040302020204" pitchFamily="66" charset="0"/>
                <a:cs typeface="Cavolini" panose="03000502040302020204" pitchFamily="66" charset="0"/>
              </a:rPr>
              <a:t> harcèlement morale ou physique à l’ école</a:t>
            </a:r>
          </a:p>
          <a:p>
            <a:pPr algn="l">
              <a:buFont typeface="Arial" panose="020B0604020202020204" pitchFamily="34" charset="0"/>
              <a:buChar char="•"/>
            </a:pPr>
            <a:r>
              <a:rPr lang="fr-FR" b="0" i="0" dirty="0">
                <a:solidFill>
                  <a:srgbClr val="002060"/>
                </a:solidFill>
                <a:effectLst/>
                <a:latin typeface="Cavolini" panose="03000502040302020204" pitchFamily="66" charset="0"/>
                <a:cs typeface="Cavolini" panose="03000502040302020204" pitchFamily="66" charset="0"/>
              </a:rPr>
              <a:t>Le </a:t>
            </a:r>
            <a:r>
              <a:rPr lang="fr-FR" b="1" i="0" dirty="0">
                <a:solidFill>
                  <a:srgbClr val="002060"/>
                </a:solidFill>
                <a:effectLst/>
                <a:latin typeface="Cavolini" panose="03000502040302020204" pitchFamily="66" charset="0"/>
                <a:cs typeface="Cavolini" panose="03000502040302020204" pitchFamily="66" charset="0"/>
              </a:rPr>
              <a:t>harcèlement</a:t>
            </a:r>
            <a:r>
              <a:rPr lang="fr-FR" b="0" i="0" dirty="0">
                <a:solidFill>
                  <a:srgbClr val="002060"/>
                </a:solidFill>
                <a:effectLst/>
                <a:latin typeface="Cavolini" panose="03000502040302020204" pitchFamily="66" charset="0"/>
                <a:cs typeface="Cavolini" panose="03000502040302020204" pitchFamily="66" charset="0"/>
              </a:rPr>
              <a:t> </a:t>
            </a:r>
            <a:r>
              <a:rPr lang="fr-FR" b="1" i="0" dirty="0">
                <a:solidFill>
                  <a:srgbClr val="002060"/>
                </a:solidFill>
                <a:effectLst/>
                <a:latin typeface="Cavolini" panose="03000502040302020204" pitchFamily="66" charset="0"/>
                <a:cs typeface="Cavolini" panose="03000502040302020204" pitchFamily="66" charset="0"/>
              </a:rPr>
              <a:t>professionnel</a:t>
            </a:r>
            <a:r>
              <a:rPr lang="fr-FR" dirty="0">
                <a:solidFill>
                  <a:srgbClr val="002060"/>
                </a:solidFill>
                <a:latin typeface="Cavolini" panose="03000502040302020204" pitchFamily="66" charset="0"/>
                <a:cs typeface="Cavolini" panose="03000502040302020204" pitchFamily="66" charset="0"/>
              </a:rPr>
              <a:t>:</a:t>
            </a:r>
            <a:r>
              <a:rPr lang="fr-FR" b="0" i="0" dirty="0">
                <a:solidFill>
                  <a:srgbClr val="002060"/>
                </a:solidFill>
                <a:effectLst/>
                <a:latin typeface="Cavolini" panose="03000502040302020204" pitchFamily="66" charset="0"/>
                <a:cs typeface="Cavolini" panose="03000502040302020204" pitchFamily="66" charset="0"/>
              </a:rPr>
              <a:t> harcèlement au travail par des collègues et/ou le patron, menaces de renvoi…</a:t>
            </a:r>
          </a:p>
          <a:p>
            <a:pPr algn="l">
              <a:buFont typeface="Arial" panose="020B0604020202020204" pitchFamily="34" charset="0"/>
              <a:buChar char="•"/>
            </a:pPr>
            <a:r>
              <a:rPr lang="fr-FR" b="0" i="0" dirty="0">
                <a:solidFill>
                  <a:srgbClr val="002060"/>
                </a:solidFill>
                <a:effectLst/>
                <a:latin typeface="Cavolini" panose="03000502040302020204" pitchFamily="66" charset="0"/>
                <a:cs typeface="Cavolini" panose="03000502040302020204" pitchFamily="66" charset="0"/>
              </a:rPr>
              <a:t>Le </a:t>
            </a:r>
            <a:r>
              <a:rPr lang="fr-FR" b="1" i="0" dirty="0">
                <a:solidFill>
                  <a:srgbClr val="002060"/>
                </a:solidFill>
                <a:effectLst/>
                <a:latin typeface="Cavolini" panose="03000502040302020204" pitchFamily="66" charset="0"/>
                <a:cs typeface="Cavolini" panose="03000502040302020204" pitchFamily="66" charset="0"/>
              </a:rPr>
              <a:t>cyber</a:t>
            </a:r>
            <a:r>
              <a:rPr lang="fr-FR" b="0" i="0" dirty="0">
                <a:solidFill>
                  <a:srgbClr val="002060"/>
                </a:solidFill>
                <a:effectLst/>
                <a:latin typeface="Cavolini" panose="03000502040302020204" pitchFamily="66" charset="0"/>
                <a:cs typeface="Cavolini" panose="03000502040302020204" pitchFamily="66" charset="0"/>
              </a:rPr>
              <a:t> </a:t>
            </a:r>
            <a:r>
              <a:rPr lang="fr-FR" b="1" i="0" dirty="0">
                <a:solidFill>
                  <a:srgbClr val="002060"/>
                </a:solidFill>
                <a:effectLst/>
                <a:latin typeface="Cavolini" panose="03000502040302020204" pitchFamily="66" charset="0"/>
                <a:cs typeface="Cavolini" panose="03000502040302020204" pitchFamily="66" charset="0"/>
              </a:rPr>
              <a:t>harcèlement : </a:t>
            </a:r>
            <a:r>
              <a:rPr lang="fr-FR" i="0" dirty="0">
                <a:solidFill>
                  <a:srgbClr val="002060"/>
                </a:solidFill>
                <a:effectLst/>
                <a:latin typeface="Cavolini" panose="03000502040302020204" pitchFamily="66" charset="0"/>
                <a:cs typeface="Cavolini" panose="03000502040302020204" pitchFamily="66" charset="0"/>
              </a:rPr>
              <a:t>insultes ou rumeurs sur les réseaux sociaux</a:t>
            </a:r>
            <a:endParaRPr lang="fr-FR" i="0" dirty="0">
              <a:solidFill>
                <a:srgbClr val="002060"/>
              </a:solidFill>
              <a:latin typeface="Cavolini" panose="03000502040302020204" pitchFamily="66" charset="0"/>
              <a:cs typeface="Cavolini" panose="03000502040302020204" pitchFamily="66" charset="0"/>
            </a:endParaRPr>
          </a:p>
          <a:p>
            <a:pPr marL="0" indent="0">
              <a:buNone/>
            </a:pPr>
            <a:endParaRPr lang="fr-FR" dirty="0">
              <a:solidFill>
                <a:srgbClr val="00B0F0"/>
              </a:solidFill>
            </a:endParaRPr>
          </a:p>
        </p:txBody>
      </p:sp>
    </p:spTree>
    <p:extLst>
      <p:ext uri="{BB962C8B-B14F-4D97-AF65-F5344CB8AC3E}">
        <p14:creationId xmlns:p14="http://schemas.microsoft.com/office/powerpoint/2010/main" val="8147140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wipe(down)">
                                      <p:cBhvr>
                                        <p:cTn id="14" dur="500"/>
                                        <p:tgtEl>
                                          <p:spTgt spid="5">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Effect transition="in" filter="wipe(down)">
                                      <p:cBhvr>
                                        <p:cTn id="19" dur="500"/>
                                        <p:tgtEl>
                                          <p:spTgt spid="5">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down)">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5">
                                            <p:txEl>
                                              <p:pRg st="3" end="3"/>
                                            </p:txEl>
                                          </p:spTgt>
                                        </p:tgtEl>
                                        <p:attrNameLst>
                                          <p:attrName>style.visibility</p:attrName>
                                        </p:attrNameLst>
                                      </p:cBhvr>
                                      <p:to>
                                        <p:strVal val="visible"/>
                                      </p:to>
                                    </p:set>
                                    <p:animEffect transition="in" filter="wipe(down)">
                                      <p:cBhvr>
                                        <p:cTn id="29" dur="500"/>
                                        <p:tgtEl>
                                          <p:spTgt spid="5">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5">
                                            <p:txEl>
                                              <p:pRg st="4" end="4"/>
                                            </p:txEl>
                                          </p:spTgt>
                                        </p:tgtEl>
                                        <p:attrNameLst>
                                          <p:attrName>style.visibility</p:attrName>
                                        </p:attrNameLst>
                                      </p:cBhvr>
                                      <p:to>
                                        <p:strVal val="visible"/>
                                      </p:to>
                                    </p:set>
                                    <p:animEffect transition="in" filter="wipe(down)">
                                      <p:cBhvr>
                                        <p:cTn id="34"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45000">
              <a:srgbClr val="57D566"/>
            </a:gs>
            <a:gs pos="58000">
              <a:srgbClr val="2DBC00"/>
            </a:gs>
            <a:gs pos="99000">
              <a:srgbClr val="66FF33"/>
            </a:gs>
          </a:gsLst>
          <a:lin ang="5400000" scaled="1"/>
        </a:gra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4B7FCE-10B0-998E-7426-3D1E703E43CA}"/>
              </a:ext>
            </a:extLst>
          </p:cNvPr>
          <p:cNvSpPr>
            <a:spLocks noGrp="1"/>
          </p:cNvSpPr>
          <p:nvPr>
            <p:ph type="title"/>
          </p:nvPr>
        </p:nvSpPr>
        <p:spPr>
          <a:xfrm>
            <a:off x="838200" y="274287"/>
            <a:ext cx="10515600" cy="425346"/>
          </a:xfrm>
        </p:spPr>
        <p:txBody>
          <a:bodyPr>
            <a:noAutofit/>
          </a:bodyPr>
          <a:lstStyle/>
          <a:p>
            <a:r>
              <a:rPr lang="fr-FR" sz="4000" b="1" dirty="0">
                <a:solidFill>
                  <a:srgbClr val="27A200"/>
                </a:solidFill>
                <a:latin typeface="Cavolini" panose="03000502040302020204" pitchFamily="66" charset="0"/>
                <a:cs typeface="Cavolini" panose="03000502040302020204" pitchFamily="66" charset="0"/>
              </a:rPr>
              <a:t>Comment arrêter le harcèlement:</a:t>
            </a:r>
          </a:p>
        </p:txBody>
      </p:sp>
      <p:pic>
        <p:nvPicPr>
          <p:cNvPr id="2054" name="Picture 6" descr="Comment prévenir le harcèlement scolaire ?">
            <a:extLst>
              <a:ext uri="{FF2B5EF4-FFF2-40B4-BE49-F238E27FC236}">
                <a16:creationId xmlns:a16="http://schemas.microsoft.com/office/drawing/2014/main" id="{AE44F129-6D18-0969-51BF-DBC4051AB2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808612"/>
            <a:ext cx="1869945" cy="1043690"/>
          </a:xfrm>
          <a:prstGeom prst="rect">
            <a:avLst/>
          </a:prstGeom>
          <a:noFill/>
          <a:extLst>
            <a:ext uri="{909E8E84-426E-40DD-AFC4-6F175D3DCCD1}">
              <a14:hiddenFill xmlns:a14="http://schemas.microsoft.com/office/drawing/2010/main">
                <a:solidFill>
                  <a:srgbClr val="FFFFFF"/>
                </a:solidFill>
              </a14:hiddenFill>
            </a:ext>
          </a:extLst>
        </p:spPr>
      </p:pic>
      <p:sp>
        <p:nvSpPr>
          <p:cNvPr id="12" name="ZoneTexte 11">
            <a:extLst>
              <a:ext uri="{FF2B5EF4-FFF2-40B4-BE49-F238E27FC236}">
                <a16:creationId xmlns:a16="http://schemas.microsoft.com/office/drawing/2014/main" id="{246CA996-C887-E067-3DA4-34D85D9D375C}"/>
              </a:ext>
            </a:extLst>
          </p:cNvPr>
          <p:cNvSpPr txBox="1"/>
          <p:nvPr/>
        </p:nvSpPr>
        <p:spPr>
          <a:xfrm>
            <a:off x="2915728" y="982546"/>
            <a:ext cx="3567368" cy="707886"/>
          </a:xfrm>
          <a:prstGeom prst="rect">
            <a:avLst/>
          </a:prstGeom>
          <a:noFill/>
        </p:spPr>
        <p:txBody>
          <a:bodyPr wrap="square" rtlCol="0">
            <a:spAutoFit/>
          </a:bodyPr>
          <a:lstStyle/>
          <a:p>
            <a:r>
              <a:rPr lang="fr-FR" sz="4000" b="1" dirty="0">
                <a:solidFill>
                  <a:srgbClr val="1E7E00"/>
                </a:solidFill>
                <a:latin typeface="Cavolini" panose="03000502040302020204" pitchFamily="66" charset="0"/>
                <a:cs typeface="Cavolini" panose="03000502040302020204" pitchFamily="66" charset="0"/>
              </a:rPr>
              <a:t>      Victime:</a:t>
            </a:r>
          </a:p>
        </p:txBody>
      </p:sp>
      <p:sp>
        <p:nvSpPr>
          <p:cNvPr id="13" name="ZoneTexte 12">
            <a:extLst>
              <a:ext uri="{FF2B5EF4-FFF2-40B4-BE49-F238E27FC236}">
                <a16:creationId xmlns:a16="http://schemas.microsoft.com/office/drawing/2014/main" id="{31921813-A8DD-2B85-F2D5-8427CB75A54E}"/>
              </a:ext>
            </a:extLst>
          </p:cNvPr>
          <p:cNvSpPr txBox="1"/>
          <p:nvPr/>
        </p:nvSpPr>
        <p:spPr>
          <a:xfrm>
            <a:off x="1031631" y="2112496"/>
            <a:ext cx="5978259" cy="7232749"/>
          </a:xfrm>
          <a:prstGeom prst="rect">
            <a:avLst/>
          </a:prstGeom>
          <a:noFill/>
        </p:spPr>
        <p:txBody>
          <a:bodyPr wrap="square" rtlCol="0">
            <a:spAutoFit/>
          </a:bodyPr>
          <a:lstStyle/>
          <a:p>
            <a:r>
              <a:rPr lang="fr-FR" sz="2000" b="1" dirty="0">
                <a:solidFill>
                  <a:srgbClr val="2F6C1A"/>
                </a:solidFill>
                <a:latin typeface="Cavolini" panose="03000502040302020204" pitchFamily="66" charset="0"/>
                <a:cs typeface="Cavolini" panose="03000502040302020204" pitchFamily="66" charset="0"/>
              </a:rPr>
              <a:t>En parler: Il est très important d’ en parler à: </a:t>
            </a:r>
          </a:p>
          <a:p>
            <a:r>
              <a:rPr lang="fr-FR" sz="2000" b="1" dirty="0">
                <a:solidFill>
                  <a:srgbClr val="2F6C1A"/>
                </a:solidFill>
                <a:latin typeface="Cavolini" panose="03000502040302020204" pitchFamily="66" charset="0"/>
                <a:cs typeface="Cavolini" panose="03000502040302020204" pitchFamily="66" charset="0"/>
              </a:rPr>
              <a:t>   -Un parent</a:t>
            </a:r>
          </a:p>
          <a:p>
            <a:r>
              <a:rPr lang="fr-FR" sz="2000" b="1" dirty="0">
                <a:solidFill>
                  <a:srgbClr val="2F6C1A"/>
                </a:solidFill>
                <a:latin typeface="Cavolini" panose="03000502040302020204" pitchFamily="66" charset="0"/>
                <a:cs typeface="Cavolini" panose="03000502040302020204" pitchFamily="66" charset="0"/>
              </a:rPr>
              <a:t>   - La CPE</a:t>
            </a:r>
          </a:p>
          <a:p>
            <a:r>
              <a:rPr lang="fr-FR" sz="2000" b="1" dirty="0">
                <a:solidFill>
                  <a:srgbClr val="2F6C1A"/>
                </a:solidFill>
                <a:latin typeface="Cavolini" panose="03000502040302020204" pitchFamily="66" charset="0"/>
                <a:cs typeface="Cavolini" panose="03000502040302020204" pitchFamily="66" charset="0"/>
              </a:rPr>
              <a:t>   - L’ infirmière scolaire</a:t>
            </a:r>
          </a:p>
          <a:p>
            <a:r>
              <a:rPr lang="fr-FR" sz="2000" b="1" dirty="0">
                <a:solidFill>
                  <a:srgbClr val="2F6C1A"/>
                </a:solidFill>
                <a:latin typeface="Cavolini" panose="03000502040302020204" pitchFamily="66" charset="0"/>
                <a:cs typeface="Cavolini" panose="03000502040302020204" pitchFamily="66" charset="0"/>
              </a:rPr>
              <a:t>   - La principale</a:t>
            </a:r>
          </a:p>
          <a:p>
            <a:r>
              <a:rPr lang="fr-FR" sz="2000" b="1" dirty="0">
                <a:solidFill>
                  <a:srgbClr val="2F6C1A"/>
                </a:solidFill>
                <a:latin typeface="Cavolini" panose="03000502040302020204" pitchFamily="66" charset="0"/>
                <a:cs typeface="Cavolini" panose="03000502040302020204" pitchFamily="66" charset="0"/>
              </a:rPr>
              <a:t>   - Un professeur en qui tu as confiance       </a:t>
            </a:r>
          </a:p>
          <a:p>
            <a:endParaRPr lang="fr-FR" b="1" dirty="0">
              <a:solidFill>
                <a:srgbClr val="2F6C1A"/>
              </a:solidFill>
              <a:latin typeface="Cavolini" panose="03000502040302020204" pitchFamily="66" charset="0"/>
              <a:cs typeface="Cavolini" panose="03000502040302020204" pitchFamily="66" charset="0"/>
            </a:endParaRPr>
          </a:p>
          <a:p>
            <a:endParaRPr lang="fr-FR" b="1" dirty="0">
              <a:solidFill>
                <a:srgbClr val="2F6C1A"/>
              </a:solidFill>
              <a:latin typeface="Cavolini" panose="03000502040302020204" pitchFamily="66" charset="0"/>
              <a:cs typeface="Cavolini" panose="03000502040302020204" pitchFamily="66" charset="0"/>
            </a:endParaRPr>
          </a:p>
          <a:p>
            <a:endParaRPr lang="fr-FR" b="1" dirty="0">
              <a:solidFill>
                <a:srgbClr val="2F6C1A"/>
              </a:solidFill>
              <a:latin typeface="Cavolini" panose="03000502040302020204" pitchFamily="66" charset="0"/>
              <a:cs typeface="Cavolini" panose="03000502040302020204" pitchFamily="66" charset="0"/>
            </a:endParaRPr>
          </a:p>
          <a:p>
            <a:r>
              <a:rPr lang="fr-FR" b="1" dirty="0">
                <a:solidFill>
                  <a:srgbClr val="2F6C1A"/>
                </a:solidFill>
                <a:latin typeface="Cavolini" panose="03000502040302020204" pitchFamily="66" charset="0"/>
                <a:cs typeface="Cavolini" panose="03000502040302020204" pitchFamily="66" charset="0"/>
              </a:rPr>
              <a:t>Tu peux aussi appeler un numéro vert pour te faire aider:</a:t>
            </a:r>
          </a:p>
          <a:p>
            <a:endParaRPr lang="fr-FR" b="1" dirty="0">
              <a:solidFill>
                <a:srgbClr val="66FF33"/>
              </a:solidFill>
              <a:latin typeface="Cavolini" panose="03000502040302020204" pitchFamily="66" charset="0"/>
              <a:cs typeface="Cavolini" panose="03000502040302020204" pitchFamily="66" charset="0"/>
            </a:endParaRPr>
          </a:p>
          <a:p>
            <a:endParaRPr lang="fr-FR" dirty="0"/>
          </a:p>
          <a:p>
            <a:endParaRPr lang="fr-FR" dirty="0"/>
          </a:p>
          <a:p>
            <a:endParaRPr lang="fr-FR" dirty="0"/>
          </a:p>
          <a:p>
            <a:endParaRPr lang="fr-FR" dirty="0"/>
          </a:p>
          <a:p>
            <a:endParaRPr lang="fr-FR" dirty="0"/>
          </a:p>
          <a:p>
            <a:endParaRPr lang="fr-FR" dirty="0"/>
          </a:p>
          <a:p>
            <a:endParaRPr lang="fr-FR" dirty="0"/>
          </a:p>
          <a:p>
            <a:endParaRPr lang="fr-FR" dirty="0"/>
          </a:p>
          <a:p>
            <a:endParaRPr lang="fr-FR" dirty="0"/>
          </a:p>
          <a:p>
            <a:endParaRPr lang="fr-FR" dirty="0"/>
          </a:p>
          <a:p>
            <a:endParaRPr lang="fr-FR" dirty="0"/>
          </a:p>
          <a:p>
            <a:endParaRPr lang="fr-FR" dirty="0"/>
          </a:p>
        </p:txBody>
      </p:sp>
      <p:pic>
        <p:nvPicPr>
          <p:cNvPr id="2056" name="Picture 8" descr="Non au Harcèlement : nous devons être collectivement vigilants ...">
            <a:extLst>
              <a:ext uri="{FF2B5EF4-FFF2-40B4-BE49-F238E27FC236}">
                <a16:creationId xmlns:a16="http://schemas.microsoft.com/office/drawing/2014/main" id="{DF3A75B0-7A80-7DC8-15C3-A365776796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97468" y="3144639"/>
            <a:ext cx="5168461" cy="2584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159273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054"/>
                                        </p:tgtEl>
                                        <p:attrNameLst>
                                          <p:attrName>style.visibility</p:attrName>
                                        </p:attrNameLst>
                                      </p:cBhvr>
                                      <p:to>
                                        <p:strVal val="visible"/>
                                      </p:to>
                                    </p:set>
                                    <p:animEffect transition="in" filter="barn(inVertical)">
                                      <p:cBhvr>
                                        <p:cTn id="7" dur="500"/>
                                        <p:tgtEl>
                                          <p:spTgt spid="205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arn(inVertical)">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2056"/>
                                        </p:tgtEl>
                                        <p:attrNameLst>
                                          <p:attrName>style.visibility</p:attrName>
                                        </p:attrNameLst>
                                      </p:cBhvr>
                                      <p:to>
                                        <p:strVal val="visible"/>
                                      </p:to>
                                    </p:set>
                                    <p:animEffect transition="in" filter="barn(inVertical)">
                                      <p:cBhvr>
                                        <p:cTn id="22" dur="500"/>
                                        <p:tgtEl>
                                          <p:spTgt spid="20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85FF85"/>
            </a:gs>
            <a:gs pos="50000">
              <a:srgbClr val="50E677"/>
            </a:gs>
            <a:gs pos="100000">
              <a:srgbClr val="57D566"/>
            </a:gs>
          </a:gsLst>
          <a:lin ang="5400000" scaled="0"/>
        </a:gradFill>
        <a:effectLst/>
      </p:bgPr>
    </p:bg>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EB3C9968-03B4-5C49-1BB8-03D7B0859A9E}"/>
              </a:ext>
            </a:extLst>
          </p:cNvPr>
          <p:cNvSpPr txBox="1">
            <a:spLocks noGrp="1"/>
          </p:cNvSpPr>
          <p:nvPr>
            <p:ph type="title"/>
          </p:nvPr>
        </p:nvSpPr>
        <p:spPr>
          <a:xfrm>
            <a:off x="353318" y="-416172"/>
            <a:ext cx="9446847" cy="7018653"/>
          </a:xfrm>
          <a:prstGeom prst="rect">
            <a:avLst/>
          </a:prstGeom>
          <a:noFill/>
        </p:spPr>
        <p:txBody>
          <a:bodyPr wrap="square" rtlCol="0">
            <a:spAutoFit/>
          </a:bodyPr>
          <a:lstStyle/>
          <a:p>
            <a:r>
              <a:rPr lang="fr-FR" sz="4000" dirty="0">
                <a:solidFill>
                  <a:srgbClr val="00863D"/>
                </a:solidFill>
                <a:latin typeface="Cavolini" panose="03000502040302020204" pitchFamily="66" charset="0"/>
                <a:cs typeface="Cavolini" panose="03000502040302020204" pitchFamily="66" charset="0"/>
              </a:rPr>
              <a:t>                     </a:t>
            </a:r>
            <a:br>
              <a:rPr lang="fr-FR" sz="4000" dirty="0">
                <a:solidFill>
                  <a:srgbClr val="00863D"/>
                </a:solidFill>
                <a:latin typeface="Cavolini" panose="03000502040302020204" pitchFamily="66" charset="0"/>
                <a:cs typeface="Cavolini" panose="03000502040302020204" pitchFamily="66" charset="0"/>
              </a:rPr>
            </a:br>
            <a:r>
              <a:rPr lang="fr-FR" sz="4000" dirty="0">
                <a:solidFill>
                  <a:srgbClr val="00863D"/>
                </a:solidFill>
                <a:latin typeface="Cavolini" panose="03000502040302020204" pitchFamily="66" charset="0"/>
                <a:cs typeface="Cavolini" panose="03000502040302020204" pitchFamily="66" charset="0"/>
              </a:rPr>
              <a:t>                      </a:t>
            </a:r>
            <a:r>
              <a:rPr lang="fr-FR" sz="4000" b="1" dirty="0">
                <a:solidFill>
                  <a:srgbClr val="00863D"/>
                </a:solidFill>
                <a:latin typeface="Cavolini" panose="03000502040302020204" pitchFamily="66" charset="0"/>
                <a:cs typeface="Cavolini" panose="03000502040302020204" pitchFamily="66" charset="0"/>
              </a:rPr>
              <a:t>Le témoin:</a:t>
            </a:r>
            <a:br>
              <a:rPr lang="fr-FR" sz="4000" b="1" dirty="0">
                <a:solidFill>
                  <a:srgbClr val="00863D"/>
                </a:solidFill>
                <a:latin typeface="Cavolini" panose="03000502040302020204" pitchFamily="66" charset="0"/>
                <a:cs typeface="Cavolini" panose="03000502040302020204" pitchFamily="66" charset="0"/>
              </a:rPr>
            </a:br>
            <a:br>
              <a:rPr lang="fr-FR" sz="4000" dirty="0">
                <a:solidFill>
                  <a:srgbClr val="00863D"/>
                </a:solidFill>
                <a:latin typeface="Cavolini" panose="03000502040302020204" pitchFamily="66" charset="0"/>
                <a:cs typeface="Cavolini" panose="03000502040302020204" pitchFamily="66" charset="0"/>
              </a:rPr>
            </a:br>
            <a:br>
              <a:rPr lang="fr-FR" sz="4000" dirty="0">
                <a:solidFill>
                  <a:srgbClr val="00863D"/>
                </a:solidFill>
                <a:latin typeface="Cavolini" panose="03000502040302020204" pitchFamily="66" charset="0"/>
                <a:cs typeface="Cavolini" panose="03000502040302020204" pitchFamily="66" charset="0"/>
              </a:rPr>
            </a:br>
            <a:br>
              <a:rPr lang="fr-FR" sz="4000" dirty="0">
                <a:solidFill>
                  <a:srgbClr val="00863D"/>
                </a:solidFill>
                <a:latin typeface="Cavolini" panose="03000502040302020204" pitchFamily="66" charset="0"/>
                <a:cs typeface="Cavolini" panose="03000502040302020204" pitchFamily="66" charset="0"/>
              </a:rPr>
            </a:br>
            <a:r>
              <a:rPr lang="fr-FR" sz="2000" b="1" dirty="0">
                <a:solidFill>
                  <a:srgbClr val="00863D"/>
                </a:solidFill>
                <a:latin typeface="Cavolini" panose="03000502040302020204" pitchFamily="66" charset="0"/>
                <a:cs typeface="Cavolini" panose="03000502040302020204" pitchFamily="66" charset="0"/>
              </a:rPr>
              <a:t>En parler: </a:t>
            </a:r>
            <a:br>
              <a:rPr lang="fr-FR" sz="2000" b="1" dirty="0">
                <a:solidFill>
                  <a:srgbClr val="00863D"/>
                </a:solidFill>
                <a:latin typeface="Cavolini" panose="03000502040302020204" pitchFamily="66" charset="0"/>
                <a:cs typeface="Cavolini" panose="03000502040302020204" pitchFamily="66" charset="0"/>
              </a:rPr>
            </a:br>
            <a:r>
              <a:rPr lang="fr-FR" sz="2000" b="1" dirty="0">
                <a:solidFill>
                  <a:srgbClr val="00863D"/>
                </a:solidFill>
                <a:latin typeface="Cavolini" panose="03000502040302020204" pitchFamily="66" charset="0"/>
                <a:cs typeface="Cavolini" panose="03000502040302020204" pitchFamily="66" charset="0"/>
              </a:rPr>
              <a:t>il est très important d’en parler à:</a:t>
            </a:r>
            <a:br>
              <a:rPr lang="fr-FR" sz="2000" b="1" dirty="0">
                <a:solidFill>
                  <a:srgbClr val="00863D"/>
                </a:solidFill>
                <a:latin typeface="Cavolini" panose="03000502040302020204" pitchFamily="66" charset="0"/>
                <a:cs typeface="Cavolini" panose="03000502040302020204" pitchFamily="66" charset="0"/>
              </a:rPr>
            </a:br>
            <a:r>
              <a:rPr lang="fr-FR" sz="2000" b="1" dirty="0">
                <a:solidFill>
                  <a:srgbClr val="00863D"/>
                </a:solidFill>
                <a:latin typeface="Cavolini" panose="03000502040302020204" pitchFamily="66" charset="0"/>
                <a:cs typeface="Cavolini" panose="03000502040302020204" pitchFamily="66" charset="0"/>
              </a:rPr>
              <a:t>   -La CPE</a:t>
            </a:r>
          </a:p>
          <a:p>
            <a:r>
              <a:rPr lang="fr-FR" sz="2000" b="1" dirty="0">
                <a:solidFill>
                  <a:srgbClr val="00863D"/>
                </a:solidFill>
                <a:latin typeface="Cavolini" panose="03000502040302020204" pitchFamily="66" charset="0"/>
                <a:cs typeface="Cavolini" panose="03000502040302020204" pitchFamily="66" charset="0"/>
              </a:rPr>
              <a:t>   -L’infirmière scolaire </a:t>
            </a:r>
          </a:p>
          <a:p>
            <a:r>
              <a:rPr lang="fr-FR" sz="2000" b="1" dirty="0">
                <a:solidFill>
                  <a:srgbClr val="00863D"/>
                </a:solidFill>
                <a:latin typeface="Cavolini" panose="03000502040302020204" pitchFamily="66" charset="0"/>
                <a:cs typeface="Cavolini" panose="03000502040302020204" pitchFamily="66" charset="0"/>
              </a:rPr>
              <a:t>   -La principale </a:t>
            </a:r>
          </a:p>
          <a:p>
            <a:r>
              <a:rPr lang="fr-FR" sz="2000" b="1" dirty="0">
                <a:solidFill>
                  <a:srgbClr val="00863D"/>
                </a:solidFill>
                <a:latin typeface="Cavolini" panose="03000502040302020204" pitchFamily="66" charset="0"/>
                <a:cs typeface="Cavolini" panose="03000502040302020204" pitchFamily="66" charset="0"/>
              </a:rPr>
              <a:t>   -Un professeur en qui tu as confiance</a:t>
            </a:r>
          </a:p>
          <a:p>
            <a:endParaRPr lang="fr-FR" sz="2000" b="1" dirty="0">
              <a:solidFill>
                <a:srgbClr val="00863D"/>
              </a:solidFill>
              <a:latin typeface="Cavolini" panose="03000502040302020204" pitchFamily="66" charset="0"/>
              <a:cs typeface="Cavolini" panose="03000502040302020204" pitchFamily="66" charset="0"/>
            </a:endParaRPr>
          </a:p>
          <a:p>
            <a:r>
              <a:rPr lang="fr-FR" sz="2000" b="1" dirty="0">
                <a:solidFill>
                  <a:srgbClr val="00863D"/>
                </a:solidFill>
                <a:latin typeface="Cavolini" panose="03000502040302020204" pitchFamily="66" charset="0"/>
                <a:cs typeface="Cavolini" panose="03000502040302020204" pitchFamily="66" charset="0"/>
              </a:rPr>
              <a:t>Tu peux aussi</a:t>
            </a:r>
          </a:p>
          <a:p>
            <a:pPr marL="342900" indent="-342900">
              <a:buFontTx/>
              <a:buChar char="-"/>
            </a:pPr>
            <a:r>
              <a:rPr lang="fr-FR" sz="2000" b="1" dirty="0">
                <a:solidFill>
                  <a:srgbClr val="00863D"/>
                </a:solidFill>
                <a:latin typeface="Cavolini" panose="03000502040302020204" pitchFamily="66" charset="0"/>
                <a:cs typeface="Cavolini" panose="03000502040302020204" pitchFamily="66" charset="0"/>
              </a:rPr>
              <a:t>appeler un numéro vert pour aider la  victime </a:t>
            </a:r>
          </a:p>
          <a:p>
            <a:pPr marL="342900" indent="-342900">
              <a:buFontTx/>
              <a:buChar char="-"/>
            </a:pPr>
            <a:r>
              <a:rPr lang="fr-FR" sz="2000" b="1" dirty="0">
                <a:solidFill>
                  <a:srgbClr val="00863D"/>
                </a:solidFill>
                <a:latin typeface="Cavolini" panose="03000502040302020204" pitchFamily="66" charset="0"/>
                <a:cs typeface="Cavolini" panose="03000502040302020204" pitchFamily="66" charset="0"/>
              </a:rPr>
              <a:t>la soutenir en lui disant des choses gentilles </a:t>
            </a:r>
          </a:p>
          <a:p>
            <a:br>
              <a:rPr lang="fr-FR" sz="2000" b="1" dirty="0">
                <a:solidFill>
                  <a:srgbClr val="00863D"/>
                </a:solidFill>
                <a:latin typeface="Cavolini" panose="03000502040302020204" pitchFamily="66" charset="0"/>
                <a:cs typeface="Cavolini" panose="03000502040302020204" pitchFamily="66" charset="0"/>
              </a:rPr>
            </a:br>
            <a:r>
              <a:rPr lang="fr-FR" sz="2000" b="1" dirty="0">
                <a:solidFill>
                  <a:srgbClr val="00863D"/>
                </a:solidFill>
                <a:latin typeface="Cavolini" panose="03000502040302020204" pitchFamily="66" charset="0"/>
                <a:cs typeface="Cavolini" panose="03000502040302020204" pitchFamily="66" charset="0"/>
              </a:rPr>
              <a:t>Mais surtout ne suis pas les harceleurs cela risque de te causer des problèmes!</a:t>
            </a:r>
          </a:p>
          <a:p>
            <a:endParaRPr lang="fr-FR" sz="2000" b="1" dirty="0">
              <a:solidFill>
                <a:srgbClr val="00863D"/>
              </a:solidFill>
              <a:latin typeface="Cavolini" panose="03000502040302020204" pitchFamily="66" charset="0"/>
              <a:cs typeface="Cavolini" panose="03000502040302020204" pitchFamily="66" charset="0"/>
            </a:endParaRPr>
          </a:p>
          <a:p>
            <a:r>
              <a:rPr lang="fr-FR" sz="2000" b="1" dirty="0">
                <a:solidFill>
                  <a:srgbClr val="00863D"/>
                </a:solidFill>
                <a:latin typeface="Cavolini" panose="03000502040302020204" pitchFamily="66" charset="0"/>
                <a:cs typeface="Cavolini" panose="03000502040302020204" pitchFamily="66" charset="0"/>
              </a:rPr>
              <a:t>               </a:t>
            </a:r>
          </a:p>
        </p:txBody>
      </p:sp>
      <p:pic>
        <p:nvPicPr>
          <p:cNvPr id="5" name="Image 4">
            <a:extLst>
              <a:ext uri="{FF2B5EF4-FFF2-40B4-BE49-F238E27FC236}">
                <a16:creationId xmlns:a16="http://schemas.microsoft.com/office/drawing/2014/main" id="{7229C8DA-BE7E-405E-813A-4C7408D052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609" y="124824"/>
            <a:ext cx="2942424" cy="1655113"/>
          </a:xfrm>
          <a:prstGeom prst="rect">
            <a:avLst/>
          </a:prstGeom>
        </p:spPr>
      </p:pic>
      <p:pic>
        <p:nvPicPr>
          <p:cNvPr id="6" name="Picture 8" descr="Non au Harcèlement : nous devons être collectivement vigilants ...">
            <a:extLst>
              <a:ext uri="{FF2B5EF4-FFF2-40B4-BE49-F238E27FC236}">
                <a16:creationId xmlns:a16="http://schemas.microsoft.com/office/drawing/2014/main" id="{DF3A75B0-7A80-7DC8-15C3-A365776796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2299" y="2881904"/>
            <a:ext cx="4555731" cy="22778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0235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F2CAED"/>
            </a:gs>
            <a:gs pos="74000">
              <a:srgbClr val="F26EC6"/>
            </a:gs>
            <a:gs pos="100000">
              <a:srgbClr val="ED09D2"/>
            </a:gs>
          </a:gsLst>
          <a:lin ang="5400000" scaled="1"/>
        </a:gradFill>
        <a:effectLst/>
      </p:bgPr>
    </p:bg>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7229C8DA-BE7E-405E-813A-4C7408D052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4043" y="184151"/>
            <a:ext cx="4763911" cy="2679700"/>
          </a:xfrm>
          <a:prstGeom prst="rect">
            <a:avLst/>
          </a:prstGeom>
        </p:spPr>
      </p:pic>
      <mc:AlternateContent xmlns:mc="http://schemas.openxmlformats.org/markup-compatibility/2006">
        <mc:Choice xmlns:am3d="http://schemas.microsoft.com/office/drawing/2017/model3d" Requires="am3d">
          <p:graphicFrame>
            <p:nvGraphicFramePr>
              <p:cNvPr id="4" name="Modèle 3D 3" descr="Flèche pointant vers le bas">
                <a:extLst>
                  <a:ext uri="{FF2B5EF4-FFF2-40B4-BE49-F238E27FC236}">
                    <a16:creationId xmlns:a16="http://schemas.microsoft.com/office/drawing/2014/main" id="{006BB6E4-727F-4C50-9DCB-15947982B508}"/>
                  </a:ext>
                </a:extLst>
              </p:cNvPr>
              <p:cNvGraphicFramePr>
                <a:graphicFrameLocks noChangeAspect="1"/>
              </p:cNvGraphicFramePr>
              <p:nvPr>
                <p:extLst>
                  <p:ext uri="{D42A27DB-BD31-4B8C-83A1-F6EECF244321}">
                    <p14:modId xmlns:p14="http://schemas.microsoft.com/office/powerpoint/2010/main" val="3712270034"/>
                  </p:ext>
                </p:extLst>
              </p:nvPr>
            </p:nvGraphicFramePr>
            <p:xfrm rot="2415407">
              <a:off x="4182033" y="2787287"/>
              <a:ext cx="722428" cy="1300955"/>
            </p:xfrm>
            <a:graphic>
              <a:graphicData uri="http://schemas.microsoft.com/office/drawing/2017/model3d">
                <am3d:model3d r:embed="rId3">
                  <am3d:spPr>
                    <a:xfrm rot="2415407">
                      <a:off x="0" y="0"/>
                      <a:ext cx="722428" cy="1300955"/>
                    </a:xfrm>
                    <a:prstGeom prst="rect">
                      <a:avLst/>
                    </a:prstGeom>
                  </am3d:spPr>
                  <am3d:camera>
                    <am3d:pos x="0" y="0" z="53229038"/>
                    <am3d:up dx="0" dy="36000000" dz="0"/>
                    <am3d:lookAt x="0" y="0" z="0"/>
                    <am3d:perspective fov="2700000"/>
                  </am3d:camera>
                  <am3d:trans>
                    <am3d:meterPerModelUnit n="121206" d="1000000"/>
                    <am3d:preTrans dx="0" dy="-18000000" dz="0"/>
                    <am3d:scale>
                      <am3d:sx n="1000000" d="1000000"/>
                      <am3d:sy n="1000000" d="1000000"/>
                      <am3d:sz n="1000000" d="1000000"/>
                    </am3d:scale>
                    <am3d:rot ax="-1820263" ay="716515" az="-414275"/>
                    <am3d:postTrans dx="0" dy="0" dz="0"/>
                  </am3d:trans>
                  <am3d:raster rName="Office3DRenderer" rVer="16.0.8326">
                    <am3d:blip r:embed="rId4"/>
                  </am3d:raster>
                  <am3d:objViewport viewportSz="1396694"/>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4" name="Modèle 3D 3" descr="Flèche pointant vers le bas">
                <a:extLst>
                  <a:ext uri="{FF2B5EF4-FFF2-40B4-BE49-F238E27FC236}">
                    <a16:creationId xmlns:a16="http://schemas.microsoft.com/office/drawing/2014/main" id="{006BB6E4-727F-4C50-9DCB-15947982B508}"/>
                  </a:ext>
                </a:extLst>
              </p:cNvPr>
              <p:cNvPicPr>
                <a:picLocks noGrp="1" noRot="1" noChangeAspect="1" noMove="1" noResize="1" noEditPoints="1" noAdjustHandles="1" noChangeArrowheads="1" noChangeShapeType="1" noCrop="1"/>
              </p:cNvPicPr>
              <p:nvPr/>
            </p:nvPicPr>
            <p:blipFill>
              <a:blip r:embed="rId4"/>
              <a:stretch>
                <a:fillRect/>
              </a:stretch>
            </p:blipFill>
            <p:spPr>
              <a:xfrm rot="2415407">
                <a:off x="4182033" y="2787287"/>
                <a:ext cx="722428" cy="1300955"/>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3" name="Modèle 3D 2" descr="Flèche pointant vers le bas">
                <a:extLst>
                  <a:ext uri="{FF2B5EF4-FFF2-40B4-BE49-F238E27FC236}">
                    <a16:creationId xmlns:a16="http://schemas.microsoft.com/office/drawing/2014/main" id="{A826AC4F-AC45-4FBC-96EF-E5ED7BA19B6D}"/>
                  </a:ext>
                </a:extLst>
              </p:cNvPr>
              <p:cNvGraphicFramePr>
                <a:graphicFrameLocks noChangeAspect="1"/>
              </p:cNvGraphicFramePr>
              <p:nvPr>
                <p:extLst>
                  <p:ext uri="{D42A27DB-BD31-4B8C-83A1-F6EECF244321}">
                    <p14:modId xmlns:p14="http://schemas.microsoft.com/office/powerpoint/2010/main" val="1621483153"/>
                  </p:ext>
                </p:extLst>
              </p:nvPr>
            </p:nvGraphicFramePr>
            <p:xfrm>
              <a:off x="5744476" y="2900659"/>
              <a:ext cx="610631" cy="1217856"/>
            </p:xfrm>
            <a:graphic>
              <a:graphicData uri="http://schemas.microsoft.com/office/drawing/2017/model3d">
                <am3d:model3d r:embed="rId3">
                  <am3d:spPr>
                    <a:xfrm>
                      <a:off x="0" y="0"/>
                      <a:ext cx="610631" cy="1217856"/>
                    </a:xfrm>
                    <a:prstGeom prst="rect">
                      <a:avLst/>
                    </a:prstGeom>
                  </am3d:spPr>
                  <am3d:camera>
                    <am3d:pos x="0" y="0" z="53229038"/>
                    <am3d:up dx="0" dy="36000000" dz="0"/>
                    <am3d:lookAt x="0" y="0" z="0"/>
                    <am3d:perspective fov="2700000"/>
                  </am3d:camera>
                  <am3d:trans>
                    <am3d:meterPerModelUnit n="121206" d="1000000"/>
                    <am3d:preTrans dx="0" dy="-18000000" dz="0"/>
                    <am3d:scale>
                      <am3d:sx n="1000000" d="1000000"/>
                      <am3d:sy n="1000000" d="1000000"/>
                      <am3d:sz n="1000000" d="1000000"/>
                    </am3d:scale>
                    <am3d:rot ax="69845" ay="347332" az="7051"/>
                    <am3d:postTrans dx="0" dy="0" dz="0"/>
                  </am3d:trans>
                  <am3d:raster rName="Office3DRenderer" rVer="16.0.8326">
                    <am3d:blip r:embed="rId5"/>
                  </am3d:raster>
                  <am3d:objViewport viewportSz="1379977"/>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3" name="Modèle 3D 2" descr="Flèche pointant vers le bas">
                <a:extLst>
                  <a:ext uri="{FF2B5EF4-FFF2-40B4-BE49-F238E27FC236}">
                    <a16:creationId xmlns:a16="http://schemas.microsoft.com/office/drawing/2014/main" id="{A826AC4F-AC45-4FBC-96EF-E5ED7BA19B6D}"/>
                  </a:ext>
                </a:extLst>
              </p:cNvPr>
              <p:cNvPicPr>
                <a:picLocks noGrp="1" noRot="1" noChangeAspect="1" noMove="1" noResize="1" noEditPoints="1" noAdjustHandles="1" noChangeArrowheads="1" noChangeShapeType="1" noCrop="1"/>
              </p:cNvPicPr>
              <p:nvPr/>
            </p:nvPicPr>
            <p:blipFill>
              <a:blip r:embed="rId5"/>
              <a:stretch>
                <a:fillRect/>
              </a:stretch>
            </p:blipFill>
            <p:spPr>
              <a:xfrm>
                <a:off x="5744476" y="2900659"/>
                <a:ext cx="610631" cy="1217856"/>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6" name="Modèle 3D 5" descr="Flèche pointant vers le bas">
                <a:extLst>
                  <a:ext uri="{FF2B5EF4-FFF2-40B4-BE49-F238E27FC236}">
                    <a16:creationId xmlns:a16="http://schemas.microsoft.com/office/drawing/2014/main" id="{34378BC6-2A77-4920-BA7D-A42481A00737}"/>
                  </a:ext>
                </a:extLst>
              </p:cNvPr>
              <p:cNvGraphicFramePr>
                <a:graphicFrameLocks noChangeAspect="1"/>
              </p:cNvGraphicFramePr>
              <p:nvPr>
                <p:extLst>
                  <p:ext uri="{D42A27DB-BD31-4B8C-83A1-F6EECF244321}">
                    <p14:modId xmlns:p14="http://schemas.microsoft.com/office/powerpoint/2010/main" val="4223686248"/>
                  </p:ext>
                </p:extLst>
              </p:nvPr>
            </p:nvGraphicFramePr>
            <p:xfrm rot="18442887">
              <a:off x="7104587" y="2877596"/>
              <a:ext cx="710409" cy="1242513"/>
            </p:xfrm>
            <a:graphic>
              <a:graphicData uri="http://schemas.microsoft.com/office/drawing/2017/model3d">
                <am3d:model3d r:embed="rId3">
                  <am3d:spPr>
                    <a:xfrm rot="18442887">
                      <a:off x="0" y="0"/>
                      <a:ext cx="710409" cy="1242513"/>
                    </a:xfrm>
                    <a:prstGeom prst="rect">
                      <a:avLst/>
                    </a:prstGeom>
                  </am3d:spPr>
                  <am3d:camera>
                    <am3d:pos x="0" y="0" z="53229038"/>
                    <am3d:up dx="0" dy="36000000" dz="0"/>
                    <am3d:lookAt x="0" y="0" z="0"/>
                    <am3d:perspective fov="2700000"/>
                  </am3d:camera>
                  <am3d:trans>
                    <am3d:meterPerModelUnit n="121206" d="1000000"/>
                    <am3d:preTrans dx="0" dy="-18000000" dz="0"/>
                    <am3d:scale>
                      <am3d:sx n="1000000" d="1000000"/>
                      <am3d:sy n="1000000" d="1000000"/>
                      <am3d:sz n="1000000" d="1000000"/>
                    </am3d:scale>
                    <am3d:rot ax="-1417269" ay="789062" az="-340902"/>
                    <am3d:postTrans dx="0" dy="0" dz="0"/>
                  </am3d:trans>
                  <am3d:raster rName="Office3DRenderer" rVer="16.0.8326">
                    <am3d:blip r:embed="rId6"/>
                  </am3d:raster>
                  <am3d:objViewport viewportSz="1411260"/>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6" name="Modèle 3D 5" descr="Flèche pointant vers le bas">
                <a:extLst>
                  <a:ext uri="{FF2B5EF4-FFF2-40B4-BE49-F238E27FC236}">
                    <a16:creationId xmlns:a16="http://schemas.microsoft.com/office/drawing/2014/main" id="{34378BC6-2A77-4920-BA7D-A42481A00737}"/>
                  </a:ext>
                </a:extLst>
              </p:cNvPr>
              <p:cNvPicPr>
                <a:picLocks noGrp="1" noRot="1" noChangeAspect="1" noMove="1" noResize="1" noEditPoints="1" noAdjustHandles="1" noChangeArrowheads="1" noChangeShapeType="1" noCrop="1"/>
              </p:cNvPicPr>
              <p:nvPr/>
            </p:nvPicPr>
            <p:blipFill>
              <a:blip r:embed="rId6"/>
              <a:stretch>
                <a:fillRect/>
              </a:stretch>
            </p:blipFill>
            <p:spPr>
              <a:xfrm rot="18442887">
                <a:off x="7104587" y="2877596"/>
                <a:ext cx="710409" cy="1242513"/>
              </a:xfrm>
              <a:prstGeom prst="rect">
                <a:avLst/>
              </a:prstGeom>
            </p:spPr>
          </p:pic>
        </mc:Fallback>
      </mc:AlternateContent>
      <p:sp>
        <p:nvSpPr>
          <p:cNvPr id="14" name="ZoneTexte 13">
            <a:extLst>
              <a:ext uri="{FF2B5EF4-FFF2-40B4-BE49-F238E27FC236}">
                <a16:creationId xmlns:a16="http://schemas.microsoft.com/office/drawing/2014/main" id="{A0E21C1D-CD00-4F21-BB1F-4111EA1B9175}"/>
              </a:ext>
            </a:extLst>
          </p:cNvPr>
          <p:cNvSpPr txBox="1"/>
          <p:nvPr/>
        </p:nvSpPr>
        <p:spPr>
          <a:xfrm>
            <a:off x="2167052" y="3948494"/>
            <a:ext cx="1798185" cy="646331"/>
          </a:xfrm>
          <a:prstGeom prst="rect">
            <a:avLst/>
          </a:prstGeom>
          <a:noFill/>
        </p:spPr>
        <p:txBody>
          <a:bodyPr wrap="square" rtlCol="0">
            <a:spAutoFit/>
          </a:bodyPr>
          <a:lstStyle/>
          <a:p>
            <a:r>
              <a:rPr lang="fr-FR" dirty="0">
                <a:latin typeface="Cavolini" panose="03000502040302020204" pitchFamily="66" charset="0"/>
                <a:cs typeface="Cavolini" panose="03000502040302020204" pitchFamily="66" charset="0"/>
              </a:rPr>
              <a:t>La victime:       </a:t>
            </a:r>
          </a:p>
          <a:p>
            <a:r>
              <a:rPr lang="fr-FR" dirty="0">
                <a:latin typeface="Cavolini" panose="03000502040302020204" pitchFamily="66" charset="0"/>
                <a:cs typeface="Cavolini" panose="03000502040302020204" pitchFamily="66" charset="0"/>
              </a:rPr>
              <a:t> </a:t>
            </a:r>
          </a:p>
        </p:txBody>
      </p:sp>
      <p:sp>
        <p:nvSpPr>
          <p:cNvPr id="15" name="ZoneTexte 14">
            <a:extLst>
              <a:ext uri="{FF2B5EF4-FFF2-40B4-BE49-F238E27FC236}">
                <a16:creationId xmlns:a16="http://schemas.microsoft.com/office/drawing/2014/main" id="{6C6A1629-080C-4CFD-A328-673291A0DECE}"/>
              </a:ext>
            </a:extLst>
          </p:cNvPr>
          <p:cNvSpPr txBox="1"/>
          <p:nvPr/>
        </p:nvSpPr>
        <p:spPr>
          <a:xfrm>
            <a:off x="-62853" y="79645"/>
            <a:ext cx="3710865" cy="1938992"/>
          </a:xfrm>
          <a:prstGeom prst="rect">
            <a:avLst/>
          </a:prstGeom>
          <a:noFill/>
        </p:spPr>
        <p:txBody>
          <a:bodyPr wrap="square" rtlCol="0">
            <a:spAutoFit/>
          </a:bodyPr>
          <a:lstStyle/>
          <a:p>
            <a:r>
              <a:rPr lang="fr-FR" sz="4800" dirty="0">
                <a:solidFill>
                  <a:srgbClr val="D60093"/>
                </a:solidFill>
                <a:latin typeface="Bradley Hand ITC" panose="03070402050302030203" pitchFamily="66" charset="0"/>
                <a:ea typeface="Amiri" panose="00000500000000000000" pitchFamily="2" charset="-78"/>
                <a:cs typeface="Amiri" panose="00000500000000000000" pitchFamily="2" charset="-78"/>
              </a:rPr>
              <a:t>          </a:t>
            </a:r>
            <a:r>
              <a:rPr lang="fr-FR" sz="4800" dirty="0">
                <a:solidFill>
                  <a:srgbClr val="D60093"/>
                </a:solidFill>
                <a:effectLst>
                  <a:outerShdw blurRad="38100" dist="38100" dir="2700000" algn="tl">
                    <a:srgbClr val="000000">
                      <a:alpha val="43137"/>
                    </a:srgbClr>
                  </a:outerShdw>
                </a:effectLst>
                <a:latin typeface="Bradley Hand ITC" panose="03070402050302030203" pitchFamily="66" charset="0"/>
                <a:ea typeface="Amiri" panose="00000500000000000000" pitchFamily="2" charset="-78"/>
                <a:cs typeface="Amiri" panose="00000500000000000000" pitchFamily="2" charset="-78"/>
              </a:rPr>
              <a:t>Les</a:t>
            </a:r>
          </a:p>
          <a:p>
            <a:r>
              <a:rPr lang="fr-FR" sz="4800" dirty="0">
                <a:solidFill>
                  <a:srgbClr val="D60093"/>
                </a:solidFill>
                <a:effectLst>
                  <a:outerShdw blurRad="38100" dist="38100" dir="2700000" algn="tl">
                    <a:srgbClr val="000000">
                      <a:alpha val="43137"/>
                    </a:srgbClr>
                  </a:outerShdw>
                </a:effectLst>
                <a:latin typeface="Bradley Hand ITC" panose="03070402050302030203" pitchFamily="66" charset="0"/>
                <a:ea typeface="Amiri" panose="00000500000000000000" pitchFamily="2" charset="-78"/>
                <a:cs typeface="Amiri" panose="00000500000000000000" pitchFamily="2" charset="-78"/>
              </a:rPr>
              <a:t>Conséquences</a:t>
            </a:r>
            <a:r>
              <a:rPr lang="fr-FR" sz="5400" dirty="0">
                <a:solidFill>
                  <a:srgbClr val="D60093"/>
                </a:solidFill>
                <a:latin typeface="Bradley Hand ITC" panose="03070402050302030203" pitchFamily="66" charset="0"/>
                <a:ea typeface="Amiri" panose="00000500000000000000" pitchFamily="2" charset="-78"/>
                <a:cs typeface="Amiri" panose="00000500000000000000" pitchFamily="2" charset="-78"/>
              </a:rPr>
              <a:t> </a:t>
            </a:r>
          </a:p>
          <a:p>
            <a:endParaRPr lang="fr-FR" dirty="0"/>
          </a:p>
        </p:txBody>
      </p:sp>
      <p:sp>
        <p:nvSpPr>
          <p:cNvPr id="8" name="ZoneTexte 7">
            <a:extLst>
              <a:ext uri="{FF2B5EF4-FFF2-40B4-BE49-F238E27FC236}">
                <a16:creationId xmlns:a16="http://schemas.microsoft.com/office/drawing/2014/main" id="{09451C57-F351-BDBC-4201-3AFA836999B9}"/>
              </a:ext>
            </a:extLst>
          </p:cNvPr>
          <p:cNvSpPr txBox="1"/>
          <p:nvPr/>
        </p:nvSpPr>
        <p:spPr>
          <a:xfrm>
            <a:off x="4851946" y="4309057"/>
            <a:ext cx="3282846" cy="1754326"/>
          </a:xfrm>
          <a:prstGeom prst="rect">
            <a:avLst/>
          </a:prstGeom>
          <a:noFill/>
        </p:spPr>
        <p:txBody>
          <a:bodyPr wrap="square" rtlCol="0">
            <a:spAutoFit/>
          </a:bodyPr>
          <a:lstStyle/>
          <a:p>
            <a:r>
              <a:rPr lang="fr-FR" dirty="0">
                <a:latin typeface="Cavolini" panose="03000502040302020204" pitchFamily="66" charset="0"/>
                <a:cs typeface="Cavolini" panose="03000502040302020204" pitchFamily="66" charset="0"/>
              </a:rPr>
              <a:t>-exclusion de plusieurs jours ou voir de plusieurs semaines voir définitive.</a:t>
            </a:r>
          </a:p>
          <a:p>
            <a:r>
              <a:rPr lang="fr-FR" dirty="0">
                <a:latin typeface="Cavolini" panose="03000502040302020204" pitchFamily="66" charset="0"/>
                <a:cs typeface="Cavolini" panose="03000502040302020204" pitchFamily="66" charset="0"/>
              </a:rPr>
              <a:t>  -Jusqu’ à 10 ans de prison</a:t>
            </a:r>
          </a:p>
          <a:p>
            <a:r>
              <a:rPr lang="fr-FR" dirty="0">
                <a:latin typeface="Cavolini" panose="03000502040302020204" pitchFamily="66" charset="0"/>
                <a:cs typeface="Cavolini" panose="03000502040302020204" pitchFamily="66" charset="0"/>
              </a:rPr>
              <a:t>-Jusqu’ à 150 000 € d’ amende.</a:t>
            </a:r>
          </a:p>
        </p:txBody>
      </p:sp>
      <p:sp>
        <p:nvSpPr>
          <p:cNvPr id="9" name="ZoneTexte 8">
            <a:extLst>
              <a:ext uri="{FF2B5EF4-FFF2-40B4-BE49-F238E27FC236}">
                <a16:creationId xmlns:a16="http://schemas.microsoft.com/office/drawing/2014/main" id="{096F4518-C222-9BAC-1879-ACEBAD7D8BB1}"/>
              </a:ext>
            </a:extLst>
          </p:cNvPr>
          <p:cNvSpPr txBox="1"/>
          <p:nvPr/>
        </p:nvSpPr>
        <p:spPr>
          <a:xfrm>
            <a:off x="2084832" y="4300639"/>
            <a:ext cx="2785958" cy="2862322"/>
          </a:xfrm>
          <a:prstGeom prst="rect">
            <a:avLst/>
          </a:prstGeom>
          <a:noFill/>
        </p:spPr>
        <p:txBody>
          <a:bodyPr wrap="square" rtlCol="0">
            <a:spAutoFit/>
          </a:bodyPr>
          <a:lstStyle/>
          <a:p>
            <a:r>
              <a:rPr lang="fr-FR" dirty="0">
                <a:latin typeface="Cavolini" panose="03000502040302020204" pitchFamily="66" charset="0"/>
                <a:cs typeface="Cavolini" panose="03000502040302020204" pitchFamily="66" charset="0"/>
              </a:rPr>
              <a:t>-perte de confiance en soi</a:t>
            </a:r>
          </a:p>
          <a:p>
            <a:r>
              <a:rPr lang="fr-FR" dirty="0">
                <a:latin typeface="Cavolini" panose="03000502040302020204" pitchFamily="66" charset="0"/>
                <a:cs typeface="Cavolini" panose="03000502040302020204" pitchFamily="66" charset="0"/>
              </a:rPr>
              <a:t>-désespoir pouvant mener jusqu’au suicide</a:t>
            </a:r>
          </a:p>
          <a:p>
            <a:r>
              <a:rPr lang="fr-FR" dirty="0">
                <a:latin typeface="Cavolini" panose="03000502040302020204" pitchFamily="66" charset="0"/>
                <a:cs typeface="Cavolini" panose="03000502040302020204" pitchFamily="66" charset="0"/>
              </a:rPr>
              <a:t>-traumatisme </a:t>
            </a:r>
          </a:p>
          <a:p>
            <a:r>
              <a:rPr lang="fr-FR" dirty="0">
                <a:latin typeface="Cavolini" panose="03000502040302020204" pitchFamily="66" charset="0"/>
                <a:cs typeface="Cavolini" panose="03000502040302020204" pitchFamily="66" charset="0"/>
              </a:rPr>
              <a:t>-séquelles sur le corps(blessures) et psychologiques.</a:t>
            </a:r>
          </a:p>
          <a:p>
            <a:endParaRPr lang="fr-FR" dirty="0"/>
          </a:p>
        </p:txBody>
      </p:sp>
      <p:sp>
        <p:nvSpPr>
          <p:cNvPr id="10" name="ZoneTexte 9">
            <a:extLst>
              <a:ext uri="{FF2B5EF4-FFF2-40B4-BE49-F238E27FC236}">
                <a16:creationId xmlns:a16="http://schemas.microsoft.com/office/drawing/2014/main" id="{A54C0A1D-04A1-DFDB-0B1B-E0BB402CD6C2}"/>
              </a:ext>
            </a:extLst>
          </p:cNvPr>
          <p:cNvSpPr txBox="1"/>
          <p:nvPr/>
        </p:nvSpPr>
        <p:spPr>
          <a:xfrm>
            <a:off x="8295273" y="4213529"/>
            <a:ext cx="3451836" cy="2585323"/>
          </a:xfrm>
          <a:prstGeom prst="rect">
            <a:avLst/>
          </a:prstGeom>
          <a:noFill/>
        </p:spPr>
        <p:txBody>
          <a:bodyPr wrap="square" rtlCol="0">
            <a:spAutoFit/>
          </a:bodyPr>
          <a:lstStyle/>
          <a:p>
            <a:r>
              <a:rPr lang="fr-FR" dirty="0">
                <a:latin typeface="Cavolini" panose="03000502040302020204" pitchFamily="66" charset="0"/>
                <a:cs typeface="Cavolini" panose="03000502040302020204" pitchFamily="66" charset="0"/>
              </a:rPr>
              <a:t>-sentiment de fierté d’ avoir aidé la victime </a:t>
            </a:r>
          </a:p>
          <a:p>
            <a:r>
              <a:rPr lang="fr-FR" dirty="0">
                <a:latin typeface="Cavolini" panose="03000502040302020204" pitchFamily="66" charset="0"/>
                <a:cs typeface="Cavolini" panose="03000502040302020204" pitchFamily="66" charset="0"/>
              </a:rPr>
              <a:t>-regret et sentiment de culpabilité  de n’avoir rien dit</a:t>
            </a:r>
          </a:p>
          <a:p>
            <a:r>
              <a:rPr lang="fr-FR" dirty="0">
                <a:latin typeface="Cavolini" panose="03000502040302020204" pitchFamily="66" charset="0"/>
                <a:cs typeface="Cavolini" panose="03000502040302020204" pitchFamily="66" charset="0"/>
              </a:rPr>
              <a:t>-si il n’a rien dit il peut être considéré comme complice donc être sanctionné.</a:t>
            </a:r>
          </a:p>
        </p:txBody>
      </p:sp>
      <p:sp>
        <p:nvSpPr>
          <p:cNvPr id="2" name="ZoneTexte 1">
            <a:extLst>
              <a:ext uri="{FF2B5EF4-FFF2-40B4-BE49-F238E27FC236}">
                <a16:creationId xmlns:a16="http://schemas.microsoft.com/office/drawing/2014/main" id="{EE70063F-FB04-BE2F-20A9-960A6730886D}"/>
              </a:ext>
            </a:extLst>
          </p:cNvPr>
          <p:cNvSpPr txBox="1"/>
          <p:nvPr/>
        </p:nvSpPr>
        <p:spPr>
          <a:xfrm>
            <a:off x="4976261" y="3907531"/>
            <a:ext cx="2117812" cy="369332"/>
          </a:xfrm>
          <a:prstGeom prst="rect">
            <a:avLst/>
          </a:prstGeom>
          <a:noFill/>
        </p:spPr>
        <p:txBody>
          <a:bodyPr wrap="square" rtlCol="0">
            <a:spAutoFit/>
          </a:bodyPr>
          <a:lstStyle/>
          <a:p>
            <a:r>
              <a:rPr lang="fr-FR" dirty="0">
                <a:latin typeface="Cavolini" panose="03000502040302020204" pitchFamily="66" charset="0"/>
                <a:cs typeface="Cavolini" panose="03000502040302020204" pitchFamily="66" charset="0"/>
              </a:rPr>
              <a:t>Les harceleurs:</a:t>
            </a:r>
          </a:p>
        </p:txBody>
      </p:sp>
      <p:sp>
        <p:nvSpPr>
          <p:cNvPr id="7" name="ZoneTexte 6">
            <a:extLst>
              <a:ext uri="{FF2B5EF4-FFF2-40B4-BE49-F238E27FC236}">
                <a16:creationId xmlns:a16="http://schemas.microsoft.com/office/drawing/2014/main" id="{7627645A-2E5B-9F86-4FF1-0FD787BBFFF1}"/>
              </a:ext>
            </a:extLst>
          </p:cNvPr>
          <p:cNvSpPr txBox="1"/>
          <p:nvPr/>
        </p:nvSpPr>
        <p:spPr>
          <a:xfrm>
            <a:off x="8254444" y="3887082"/>
            <a:ext cx="3451836" cy="369332"/>
          </a:xfrm>
          <a:prstGeom prst="rect">
            <a:avLst/>
          </a:prstGeom>
          <a:noFill/>
        </p:spPr>
        <p:txBody>
          <a:bodyPr wrap="square" rtlCol="0">
            <a:spAutoFit/>
          </a:bodyPr>
          <a:lstStyle/>
          <a:p>
            <a:r>
              <a:rPr lang="fr-FR" dirty="0">
                <a:latin typeface="Cavolini" panose="03000502040302020204" pitchFamily="66" charset="0"/>
                <a:cs typeface="Cavolini" panose="03000502040302020204" pitchFamily="66" charset="0"/>
              </a:rPr>
              <a:t>Le témoin:</a:t>
            </a:r>
          </a:p>
        </p:txBody>
      </p:sp>
    </p:spTree>
    <p:extLst>
      <p:ext uri="{BB962C8B-B14F-4D97-AF65-F5344CB8AC3E}">
        <p14:creationId xmlns:p14="http://schemas.microsoft.com/office/powerpoint/2010/main" val="313734630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1000" fill="hold"/>
                                        <p:tgtEl>
                                          <p:spTgt spid="14"/>
                                        </p:tgtEl>
                                        <p:attrNameLst>
                                          <p:attrName>ppt_w</p:attrName>
                                        </p:attrNameLst>
                                      </p:cBhvr>
                                      <p:tavLst>
                                        <p:tav tm="0">
                                          <p:val>
                                            <p:fltVal val="0"/>
                                          </p:val>
                                        </p:tav>
                                        <p:tav tm="100000">
                                          <p:val>
                                            <p:strVal val="#ppt_w"/>
                                          </p:val>
                                        </p:tav>
                                      </p:tavLst>
                                    </p:anim>
                                    <p:anim calcmode="lin" valueType="num">
                                      <p:cBhvr>
                                        <p:cTn id="15" dur="1000" fill="hold"/>
                                        <p:tgtEl>
                                          <p:spTgt spid="14"/>
                                        </p:tgtEl>
                                        <p:attrNameLst>
                                          <p:attrName>ppt_h</p:attrName>
                                        </p:attrNameLst>
                                      </p:cBhvr>
                                      <p:tavLst>
                                        <p:tav tm="0">
                                          <p:val>
                                            <p:fltVal val="0"/>
                                          </p:val>
                                        </p:tav>
                                        <p:tav tm="100000">
                                          <p:val>
                                            <p:strVal val="#ppt_h"/>
                                          </p:val>
                                        </p:tav>
                                      </p:tavLst>
                                    </p:anim>
                                    <p:anim calcmode="lin" valueType="num">
                                      <p:cBhvr>
                                        <p:cTn id="16" dur="1000" fill="hold"/>
                                        <p:tgtEl>
                                          <p:spTgt spid="14"/>
                                        </p:tgtEl>
                                        <p:attrNameLst>
                                          <p:attrName>style.rotation</p:attrName>
                                        </p:attrNameLst>
                                      </p:cBhvr>
                                      <p:tavLst>
                                        <p:tav tm="0">
                                          <p:val>
                                            <p:fltVal val="90"/>
                                          </p:val>
                                        </p:tav>
                                        <p:tav tm="100000">
                                          <p:val>
                                            <p:fltVal val="0"/>
                                          </p:val>
                                        </p:tav>
                                      </p:tavLst>
                                    </p:anim>
                                    <p:animEffect transition="in" filter="fade">
                                      <p:cBhvr>
                                        <p:cTn id="17" dur="10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1000" fill="hold"/>
                                        <p:tgtEl>
                                          <p:spTgt spid="9"/>
                                        </p:tgtEl>
                                        <p:attrNameLst>
                                          <p:attrName>ppt_w</p:attrName>
                                        </p:attrNameLst>
                                      </p:cBhvr>
                                      <p:tavLst>
                                        <p:tav tm="0">
                                          <p:val>
                                            <p:fltVal val="0"/>
                                          </p:val>
                                        </p:tav>
                                        <p:tav tm="100000">
                                          <p:val>
                                            <p:strVal val="#ppt_w"/>
                                          </p:val>
                                        </p:tav>
                                      </p:tavLst>
                                    </p:anim>
                                    <p:anim calcmode="lin" valueType="num">
                                      <p:cBhvr>
                                        <p:cTn id="23" dur="1000" fill="hold"/>
                                        <p:tgtEl>
                                          <p:spTgt spid="9"/>
                                        </p:tgtEl>
                                        <p:attrNameLst>
                                          <p:attrName>ppt_h</p:attrName>
                                        </p:attrNameLst>
                                      </p:cBhvr>
                                      <p:tavLst>
                                        <p:tav tm="0">
                                          <p:val>
                                            <p:fltVal val="0"/>
                                          </p:val>
                                        </p:tav>
                                        <p:tav tm="100000">
                                          <p:val>
                                            <p:strVal val="#ppt_h"/>
                                          </p:val>
                                        </p:tav>
                                      </p:tavLst>
                                    </p:anim>
                                    <p:anim calcmode="lin" valueType="num">
                                      <p:cBhvr>
                                        <p:cTn id="24" dur="1000" fill="hold"/>
                                        <p:tgtEl>
                                          <p:spTgt spid="9"/>
                                        </p:tgtEl>
                                        <p:attrNameLst>
                                          <p:attrName>style.rotation</p:attrName>
                                        </p:attrNameLst>
                                      </p:cBhvr>
                                      <p:tavLst>
                                        <p:tav tm="0">
                                          <p:val>
                                            <p:fltVal val="90"/>
                                          </p:val>
                                        </p:tav>
                                        <p:tav tm="100000">
                                          <p:val>
                                            <p:fltVal val="0"/>
                                          </p:val>
                                        </p:tav>
                                      </p:tavLst>
                                    </p:anim>
                                    <p:animEffect transition="in" filter="fade">
                                      <p:cBhvr>
                                        <p:cTn id="25" dur="10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45" presetClass="entr" presetSubtype="0"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2000"/>
                                        <p:tgtEl>
                                          <p:spTgt spid="3"/>
                                        </p:tgtEl>
                                      </p:cBhvr>
                                    </p:animEffect>
                                    <p:anim calcmode="lin" valueType="num">
                                      <p:cBhvr>
                                        <p:cTn id="31" dur="2000" fill="hold"/>
                                        <p:tgtEl>
                                          <p:spTgt spid="3"/>
                                        </p:tgtEl>
                                        <p:attrNameLst>
                                          <p:attrName>ppt_w</p:attrName>
                                        </p:attrNameLst>
                                      </p:cBhvr>
                                      <p:tavLst>
                                        <p:tav tm="0" fmla="#ppt_w*sin(2.5*pi*$)">
                                          <p:val>
                                            <p:fltVal val="0"/>
                                          </p:val>
                                        </p:tav>
                                        <p:tav tm="100000">
                                          <p:val>
                                            <p:fltVal val="1"/>
                                          </p:val>
                                        </p:tav>
                                      </p:tavLst>
                                    </p:anim>
                                    <p:anim calcmode="lin" valueType="num">
                                      <p:cBhvr>
                                        <p:cTn id="32"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1000" fill="hold"/>
                                        <p:tgtEl>
                                          <p:spTgt spid="2"/>
                                        </p:tgtEl>
                                        <p:attrNameLst>
                                          <p:attrName>ppt_w</p:attrName>
                                        </p:attrNameLst>
                                      </p:cBhvr>
                                      <p:tavLst>
                                        <p:tav tm="0">
                                          <p:val>
                                            <p:fltVal val="0"/>
                                          </p:val>
                                        </p:tav>
                                        <p:tav tm="100000">
                                          <p:val>
                                            <p:strVal val="#ppt_w"/>
                                          </p:val>
                                        </p:tav>
                                      </p:tavLst>
                                    </p:anim>
                                    <p:anim calcmode="lin" valueType="num">
                                      <p:cBhvr>
                                        <p:cTn id="38" dur="1000" fill="hold"/>
                                        <p:tgtEl>
                                          <p:spTgt spid="2"/>
                                        </p:tgtEl>
                                        <p:attrNameLst>
                                          <p:attrName>ppt_h</p:attrName>
                                        </p:attrNameLst>
                                      </p:cBhvr>
                                      <p:tavLst>
                                        <p:tav tm="0">
                                          <p:val>
                                            <p:fltVal val="0"/>
                                          </p:val>
                                        </p:tav>
                                        <p:tav tm="100000">
                                          <p:val>
                                            <p:strVal val="#ppt_h"/>
                                          </p:val>
                                        </p:tav>
                                      </p:tavLst>
                                    </p:anim>
                                    <p:anim calcmode="lin" valueType="num">
                                      <p:cBhvr>
                                        <p:cTn id="39" dur="1000" fill="hold"/>
                                        <p:tgtEl>
                                          <p:spTgt spid="2"/>
                                        </p:tgtEl>
                                        <p:attrNameLst>
                                          <p:attrName>style.rotation</p:attrName>
                                        </p:attrNameLst>
                                      </p:cBhvr>
                                      <p:tavLst>
                                        <p:tav tm="0">
                                          <p:val>
                                            <p:fltVal val="90"/>
                                          </p:val>
                                        </p:tav>
                                        <p:tav tm="100000">
                                          <p:val>
                                            <p:fltVal val="0"/>
                                          </p:val>
                                        </p:tav>
                                      </p:tavLst>
                                    </p:anim>
                                    <p:animEffect transition="in" filter="fade">
                                      <p:cBhvr>
                                        <p:cTn id="40" dur="1000"/>
                                        <p:tgtEl>
                                          <p:spTgt spid="2"/>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grpId="0" nodeType="click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p:cTn id="45" dur="1000" fill="hold"/>
                                        <p:tgtEl>
                                          <p:spTgt spid="8"/>
                                        </p:tgtEl>
                                        <p:attrNameLst>
                                          <p:attrName>ppt_w</p:attrName>
                                        </p:attrNameLst>
                                      </p:cBhvr>
                                      <p:tavLst>
                                        <p:tav tm="0">
                                          <p:val>
                                            <p:fltVal val="0"/>
                                          </p:val>
                                        </p:tav>
                                        <p:tav tm="100000">
                                          <p:val>
                                            <p:strVal val="#ppt_w"/>
                                          </p:val>
                                        </p:tav>
                                      </p:tavLst>
                                    </p:anim>
                                    <p:anim calcmode="lin" valueType="num">
                                      <p:cBhvr>
                                        <p:cTn id="46" dur="1000" fill="hold"/>
                                        <p:tgtEl>
                                          <p:spTgt spid="8"/>
                                        </p:tgtEl>
                                        <p:attrNameLst>
                                          <p:attrName>ppt_h</p:attrName>
                                        </p:attrNameLst>
                                      </p:cBhvr>
                                      <p:tavLst>
                                        <p:tav tm="0">
                                          <p:val>
                                            <p:fltVal val="0"/>
                                          </p:val>
                                        </p:tav>
                                        <p:tav tm="100000">
                                          <p:val>
                                            <p:strVal val="#ppt_h"/>
                                          </p:val>
                                        </p:tav>
                                      </p:tavLst>
                                    </p:anim>
                                    <p:anim calcmode="lin" valueType="num">
                                      <p:cBhvr>
                                        <p:cTn id="47" dur="1000" fill="hold"/>
                                        <p:tgtEl>
                                          <p:spTgt spid="8"/>
                                        </p:tgtEl>
                                        <p:attrNameLst>
                                          <p:attrName>style.rotation</p:attrName>
                                        </p:attrNameLst>
                                      </p:cBhvr>
                                      <p:tavLst>
                                        <p:tav tm="0">
                                          <p:val>
                                            <p:fltVal val="90"/>
                                          </p:val>
                                        </p:tav>
                                        <p:tav tm="100000">
                                          <p:val>
                                            <p:fltVal val="0"/>
                                          </p:val>
                                        </p:tav>
                                      </p:tavLst>
                                    </p:anim>
                                    <p:animEffect transition="in" filter="fade">
                                      <p:cBhvr>
                                        <p:cTn id="48" dur="10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31" presetClass="entr" presetSubtype="0" fill="hold" nodeType="click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1000" fill="hold"/>
                                        <p:tgtEl>
                                          <p:spTgt spid="6"/>
                                        </p:tgtEl>
                                        <p:attrNameLst>
                                          <p:attrName>ppt_w</p:attrName>
                                        </p:attrNameLst>
                                      </p:cBhvr>
                                      <p:tavLst>
                                        <p:tav tm="0">
                                          <p:val>
                                            <p:fltVal val="0"/>
                                          </p:val>
                                        </p:tav>
                                        <p:tav tm="100000">
                                          <p:val>
                                            <p:strVal val="#ppt_w"/>
                                          </p:val>
                                        </p:tav>
                                      </p:tavLst>
                                    </p:anim>
                                    <p:anim calcmode="lin" valueType="num">
                                      <p:cBhvr>
                                        <p:cTn id="54" dur="1000" fill="hold"/>
                                        <p:tgtEl>
                                          <p:spTgt spid="6"/>
                                        </p:tgtEl>
                                        <p:attrNameLst>
                                          <p:attrName>ppt_h</p:attrName>
                                        </p:attrNameLst>
                                      </p:cBhvr>
                                      <p:tavLst>
                                        <p:tav tm="0">
                                          <p:val>
                                            <p:fltVal val="0"/>
                                          </p:val>
                                        </p:tav>
                                        <p:tav tm="100000">
                                          <p:val>
                                            <p:strVal val="#ppt_h"/>
                                          </p:val>
                                        </p:tav>
                                      </p:tavLst>
                                    </p:anim>
                                    <p:anim calcmode="lin" valueType="num">
                                      <p:cBhvr>
                                        <p:cTn id="55" dur="1000" fill="hold"/>
                                        <p:tgtEl>
                                          <p:spTgt spid="6"/>
                                        </p:tgtEl>
                                        <p:attrNameLst>
                                          <p:attrName>style.rotation</p:attrName>
                                        </p:attrNameLst>
                                      </p:cBhvr>
                                      <p:tavLst>
                                        <p:tav tm="0">
                                          <p:val>
                                            <p:fltVal val="90"/>
                                          </p:val>
                                        </p:tav>
                                        <p:tav tm="100000">
                                          <p:val>
                                            <p:fltVal val="0"/>
                                          </p:val>
                                        </p:tav>
                                      </p:tavLst>
                                    </p:anim>
                                    <p:animEffect transition="in" filter="fade">
                                      <p:cBhvr>
                                        <p:cTn id="56" dur="1000"/>
                                        <p:tgtEl>
                                          <p:spTgt spid="6"/>
                                        </p:tgtEl>
                                      </p:cBhvr>
                                    </p:animEffect>
                                  </p:childTnLst>
                                </p:cTn>
                              </p:par>
                            </p:childTnLst>
                          </p:cTn>
                        </p:par>
                      </p:childTnLst>
                    </p:cTn>
                  </p:par>
                  <p:par>
                    <p:cTn id="57" fill="hold">
                      <p:stCondLst>
                        <p:cond delay="indefinite"/>
                      </p:stCondLst>
                      <p:childTnLst>
                        <p:par>
                          <p:cTn id="58" fill="hold">
                            <p:stCondLst>
                              <p:cond delay="0"/>
                            </p:stCondLst>
                            <p:childTnLst>
                              <p:par>
                                <p:cTn id="59" presetID="31" presetClass="entr" presetSubtype="0" fill="hold" grpId="0" nodeType="click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p:cTn id="61" dur="1000" fill="hold"/>
                                        <p:tgtEl>
                                          <p:spTgt spid="7"/>
                                        </p:tgtEl>
                                        <p:attrNameLst>
                                          <p:attrName>ppt_w</p:attrName>
                                        </p:attrNameLst>
                                      </p:cBhvr>
                                      <p:tavLst>
                                        <p:tav tm="0">
                                          <p:val>
                                            <p:fltVal val="0"/>
                                          </p:val>
                                        </p:tav>
                                        <p:tav tm="100000">
                                          <p:val>
                                            <p:strVal val="#ppt_w"/>
                                          </p:val>
                                        </p:tav>
                                      </p:tavLst>
                                    </p:anim>
                                    <p:anim calcmode="lin" valueType="num">
                                      <p:cBhvr>
                                        <p:cTn id="62" dur="1000" fill="hold"/>
                                        <p:tgtEl>
                                          <p:spTgt spid="7"/>
                                        </p:tgtEl>
                                        <p:attrNameLst>
                                          <p:attrName>ppt_h</p:attrName>
                                        </p:attrNameLst>
                                      </p:cBhvr>
                                      <p:tavLst>
                                        <p:tav tm="0">
                                          <p:val>
                                            <p:fltVal val="0"/>
                                          </p:val>
                                        </p:tav>
                                        <p:tav tm="100000">
                                          <p:val>
                                            <p:strVal val="#ppt_h"/>
                                          </p:val>
                                        </p:tav>
                                      </p:tavLst>
                                    </p:anim>
                                    <p:anim calcmode="lin" valueType="num">
                                      <p:cBhvr>
                                        <p:cTn id="63" dur="1000" fill="hold"/>
                                        <p:tgtEl>
                                          <p:spTgt spid="7"/>
                                        </p:tgtEl>
                                        <p:attrNameLst>
                                          <p:attrName>style.rotation</p:attrName>
                                        </p:attrNameLst>
                                      </p:cBhvr>
                                      <p:tavLst>
                                        <p:tav tm="0">
                                          <p:val>
                                            <p:fltVal val="90"/>
                                          </p:val>
                                        </p:tav>
                                        <p:tav tm="100000">
                                          <p:val>
                                            <p:fltVal val="0"/>
                                          </p:val>
                                        </p:tav>
                                      </p:tavLst>
                                    </p:anim>
                                    <p:animEffect transition="in" filter="fade">
                                      <p:cBhvr>
                                        <p:cTn id="64" dur="1000"/>
                                        <p:tgtEl>
                                          <p:spTgt spid="7"/>
                                        </p:tgtEl>
                                      </p:cBhvr>
                                    </p:animEffect>
                                  </p:childTnLst>
                                </p:cTn>
                              </p:par>
                            </p:childTnLst>
                          </p:cTn>
                        </p:par>
                      </p:childTnLst>
                    </p:cTn>
                  </p:par>
                  <p:par>
                    <p:cTn id="65" fill="hold">
                      <p:stCondLst>
                        <p:cond delay="indefinite"/>
                      </p:stCondLst>
                      <p:childTnLst>
                        <p:par>
                          <p:cTn id="66" fill="hold">
                            <p:stCondLst>
                              <p:cond delay="0"/>
                            </p:stCondLst>
                            <p:childTnLst>
                              <p:par>
                                <p:cTn id="67" presetID="31" presetClass="entr" presetSubtype="0" fill="hold" grpId="0" nodeType="clickEffect">
                                  <p:stCondLst>
                                    <p:cond delay="0"/>
                                  </p:stCondLst>
                                  <p:childTnLst>
                                    <p:set>
                                      <p:cBhvr>
                                        <p:cTn id="68" dur="1" fill="hold">
                                          <p:stCondLst>
                                            <p:cond delay="0"/>
                                          </p:stCondLst>
                                        </p:cTn>
                                        <p:tgtEl>
                                          <p:spTgt spid="10"/>
                                        </p:tgtEl>
                                        <p:attrNameLst>
                                          <p:attrName>style.visibility</p:attrName>
                                        </p:attrNameLst>
                                      </p:cBhvr>
                                      <p:to>
                                        <p:strVal val="visible"/>
                                      </p:to>
                                    </p:set>
                                    <p:anim calcmode="lin" valueType="num">
                                      <p:cBhvr>
                                        <p:cTn id="69" dur="1000" fill="hold"/>
                                        <p:tgtEl>
                                          <p:spTgt spid="10"/>
                                        </p:tgtEl>
                                        <p:attrNameLst>
                                          <p:attrName>ppt_w</p:attrName>
                                        </p:attrNameLst>
                                      </p:cBhvr>
                                      <p:tavLst>
                                        <p:tav tm="0">
                                          <p:val>
                                            <p:fltVal val="0"/>
                                          </p:val>
                                        </p:tav>
                                        <p:tav tm="100000">
                                          <p:val>
                                            <p:strVal val="#ppt_w"/>
                                          </p:val>
                                        </p:tav>
                                      </p:tavLst>
                                    </p:anim>
                                    <p:anim calcmode="lin" valueType="num">
                                      <p:cBhvr>
                                        <p:cTn id="70" dur="1000" fill="hold"/>
                                        <p:tgtEl>
                                          <p:spTgt spid="10"/>
                                        </p:tgtEl>
                                        <p:attrNameLst>
                                          <p:attrName>ppt_h</p:attrName>
                                        </p:attrNameLst>
                                      </p:cBhvr>
                                      <p:tavLst>
                                        <p:tav tm="0">
                                          <p:val>
                                            <p:fltVal val="0"/>
                                          </p:val>
                                        </p:tav>
                                        <p:tav tm="100000">
                                          <p:val>
                                            <p:strVal val="#ppt_h"/>
                                          </p:val>
                                        </p:tav>
                                      </p:tavLst>
                                    </p:anim>
                                    <p:anim calcmode="lin" valueType="num">
                                      <p:cBhvr>
                                        <p:cTn id="71" dur="1000" fill="hold"/>
                                        <p:tgtEl>
                                          <p:spTgt spid="10"/>
                                        </p:tgtEl>
                                        <p:attrNameLst>
                                          <p:attrName>style.rotation</p:attrName>
                                        </p:attrNameLst>
                                      </p:cBhvr>
                                      <p:tavLst>
                                        <p:tav tm="0">
                                          <p:val>
                                            <p:fltVal val="90"/>
                                          </p:val>
                                        </p:tav>
                                        <p:tav tm="100000">
                                          <p:val>
                                            <p:fltVal val="0"/>
                                          </p:val>
                                        </p:tav>
                                      </p:tavLst>
                                    </p:anim>
                                    <p:animEffect transition="in" filter="fade">
                                      <p:cBhvr>
                                        <p:cTn id="7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8" grpId="0"/>
      <p:bldP spid="9" grpId="0"/>
      <p:bldP spid="10" grpId="0"/>
      <p:bldP spid="2" grpId="0"/>
      <p:bldP spid="7" grpId="0"/>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287</TotalTime>
  <Words>492</Words>
  <Application>Microsoft Office PowerPoint</Application>
  <PresentationFormat>Grand écran</PresentationFormat>
  <Paragraphs>75</Paragraphs>
  <Slides>6</Slides>
  <Notes>1</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6</vt:i4>
      </vt:variant>
    </vt:vector>
  </HeadingPairs>
  <TitlesOfParts>
    <vt:vector size="14" baseType="lpstr">
      <vt:lpstr>Arial</vt:lpstr>
      <vt:lpstr>Baguet Script</vt:lpstr>
      <vt:lpstr>Bradley Hand ITC</vt:lpstr>
      <vt:lpstr>Calibri</vt:lpstr>
      <vt:lpstr>Calibri Light</vt:lpstr>
      <vt:lpstr>Cavolini</vt:lpstr>
      <vt:lpstr>Forte</vt:lpstr>
      <vt:lpstr>Thème Office</vt:lpstr>
      <vt:lpstr>Le harcèlement</vt:lpstr>
      <vt:lpstr>Reconnaitre une situation de harcèlement:</vt:lpstr>
      <vt:lpstr>Les différents types de harcèlement:</vt:lpstr>
      <vt:lpstr>Comment arrêter le harcèlement:</vt:lpstr>
      <vt:lpstr>                                            Le témoin:    En parler:  il est très important d’en parler à:    -La CPE    -L’infirmière scolaire     -La principale     -Un professeur en qui tu as confiance  Tu peux aussi appeler un numéro vert pour aider la  victime  la soutenir en lui disant des choses gentilles   Mais surtout ne suis pas les harceleurs cela risque de te causer des problèmes!                 </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harcèlement </dc:title>
  <dc:creator>cynthia konan</dc:creator>
  <cp:lastModifiedBy>PR PAPA</cp:lastModifiedBy>
  <cp:revision>16</cp:revision>
  <dcterms:created xsi:type="dcterms:W3CDTF">2023-11-02T13:42:49Z</dcterms:created>
  <dcterms:modified xsi:type="dcterms:W3CDTF">2023-12-15T07:49:59Z</dcterms:modified>
</cp:coreProperties>
</file>